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0" r:id="rId3"/>
    <p:sldMasterId id="2147483696" r:id="rId4"/>
    <p:sldMasterId id="2147483738" r:id="rId5"/>
    <p:sldMasterId id="2147483780" r:id="rId6"/>
    <p:sldMasterId id="2147483822" r:id="rId7"/>
    <p:sldMasterId id="2147483864" r:id="rId8"/>
    <p:sldMasterId id="2147483906" r:id="rId9"/>
    <p:sldMasterId id="2147483948" r:id="rId10"/>
    <p:sldMasterId id="2147483990" r:id="rId11"/>
  </p:sldMasterIdLst>
  <p:notesMasterIdLst>
    <p:notesMasterId r:id="rId13"/>
  </p:notesMasterIdLst>
  <p:sldIdLst>
    <p:sldId id="327" r:id="rId12"/>
    <p:sldId id="454" r:id="rId14"/>
    <p:sldId id="585" r:id="rId15"/>
    <p:sldId id="648" r:id="rId16"/>
    <p:sldId id="587" r:id="rId17"/>
    <p:sldId id="616" r:id="rId18"/>
    <p:sldId id="588" r:id="rId19"/>
    <p:sldId id="589" r:id="rId20"/>
    <p:sldId id="590" r:id="rId21"/>
    <p:sldId id="591" r:id="rId22"/>
    <p:sldId id="592" r:id="rId23"/>
    <p:sldId id="593" r:id="rId24"/>
    <p:sldId id="594" r:id="rId25"/>
    <p:sldId id="595" r:id="rId26"/>
    <p:sldId id="596" r:id="rId27"/>
    <p:sldId id="597" r:id="rId28"/>
    <p:sldId id="598" r:id="rId29"/>
    <p:sldId id="599" r:id="rId30"/>
    <p:sldId id="600" r:id="rId31"/>
    <p:sldId id="601" r:id="rId32"/>
    <p:sldId id="602" r:id="rId33"/>
    <p:sldId id="603" r:id="rId34"/>
    <p:sldId id="604" r:id="rId35"/>
    <p:sldId id="605" r:id="rId36"/>
    <p:sldId id="606" r:id="rId37"/>
    <p:sldId id="608" r:id="rId38"/>
    <p:sldId id="607" r:id="rId39"/>
    <p:sldId id="609" r:id="rId40"/>
    <p:sldId id="610" r:id="rId41"/>
    <p:sldId id="611" r:id="rId42"/>
    <p:sldId id="612" r:id="rId43"/>
    <p:sldId id="613" r:id="rId44"/>
    <p:sldId id="614" r:id="rId45"/>
    <p:sldId id="615" r:id="rId46"/>
    <p:sldId id="617" r:id="rId47"/>
    <p:sldId id="618" r:id="rId48"/>
    <p:sldId id="619" r:id="rId4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jwangxiaodong" initials="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3" Type="http://schemas.openxmlformats.org/officeDocument/2006/relationships/commentAuthors" Target="commentAuthors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37.xml"/><Relationship Id="rId48" Type="http://schemas.openxmlformats.org/officeDocument/2006/relationships/slide" Target="slides/slide36.xml"/><Relationship Id="rId47" Type="http://schemas.openxmlformats.org/officeDocument/2006/relationships/slide" Target="slides/slide35.xml"/><Relationship Id="rId46" Type="http://schemas.openxmlformats.org/officeDocument/2006/relationships/slide" Target="slides/slide34.xml"/><Relationship Id="rId45" Type="http://schemas.openxmlformats.org/officeDocument/2006/relationships/slide" Target="slides/slide33.xml"/><Relationship Id="rId44" Type="http://schemas.openxmlformats.org/officeDocument/2006/relationships/slide" Target="slides/slide32.xml"/><Relationship Id="rId43" Type="http://schemas.openxmlformats.org/officeDocument/2006/relationships/slide" Target="slides/slide31.xml"/><Relationship Id="rId42" Type="http://schemas.openxmlformats.org/officeDocument/2006/relationships/slide" Target="slides/slide30.xml"/><Relationship Id="rId41" Type="http://schemas.openxmlformats.org/officeDocument/2006/relationships/slide" Target="slides/slide29.xml"/><Relationship Id="rId40" Type="http://schemas.openxmlformats.org/officeDocument/2006/relationships/slide" Target="slides/slide28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7.xml"/><Relationship Id="rId38" Type="http://schemas.openxmlformats.org/officeDocument/2006/relationships/slide" Target="slides/slide26.xml"/><Relationship Id="rId37" Type="http://schemas.openxmlformats.org/officeDocument/2006/relationships/slide" Target="slides/slide25.xml"/><Relationship Id="rId36" Type="http://schemas.openxmlformats.org/officeDocument/2006/relationships/slide" Target="slides/slide24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亮亮图文旗舰店</a:t>
            </a:r>
            <a:r>
              <a:rPr lang="en-US" altLang="zh-CN" dirty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5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7185"/>
            <a:ext cx="10972800" cy="45259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5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5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7185"/>
            <a:ext cx="109728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5"/>
            </a:lvl4pPr>
            <a:lvl5pPr marL="1371600" indent="0">
              <a:buNone/>
              <a:defRPr sz="1355"/>
            </a:lvl5pPr>
            <a:lvl6pPr marL="1714500" indent="0">
              <a:buNone/>
              <a:defRPr sz="1355"/>
            </a:lvl6pPr>
            <a:lvl7pPr marL="2057400" indent="0">
              <a:buNone/>
              <a:defRPr sz="1355"/>
            </a:lvl7pPr>
            <a:lvl8pPr marL="2400300" indent="0">
              <a:buNone/>
              <a:defRPr sz="1355"/>
            </a:lvl8pPr>
            <a:lvl9pPr marL="2743200" indent="0">
              <a:buNone/>
              <a:defRPr sz="13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5"/>
            </a:lvl4pPr>
            <a:lvl5pPr marL="1371600" indent="0">
              <a:buNone/>
              <a:defRPr sz="1355"/>
            </a:lvl5pPr>
            <a:lvl6pPr marL="1714500" indent="0">
              <a:buNone/>
              <a:defRPr sz="1355"/>
            </a:lvl6pPr>
            <a:lvl7pPr marL="2057400" indent="0">
              <a:buNone/>
              <a:defRPr sz="1355"/>
            </a:lvl7pPr>
            <a:lvl8pPr marL="2400300" indent="0">
              <a:buNone/>
              <a:defRPr sz="1355"/>
            </a:lvl8pPr>
            <a:lvl9pPr marL="2743200" indent="0">
              <a:buNone/>
              <a:defRPr sz="13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5"/>
            </a:lvl2pPr>
            <a:lvl3pPr marL="685800" indent="0">
              <a:buNone/>
              <a:defRPr sz="900"/>
            </a:lvl3pPr>
            <a:lvl4pPr marL="1028700" indent="0">
              <a:buNone/>
              <a:defRPr sz="755"/>
            </a:lvl4pPr>
            <a:lvl5pPr marL="1371600" indent="0">
              <a:buNone/>
              <a:defRPr sz="755"/>
            </a:lvl5pPr>
            <a:lvl6pPr marL="1714500" indent="0">
              <a:buNone/>
              <a:defRPr sz="755"/>
            </a:lvl6pPr>
            <a:lvl7pPr marL="2057400" indent="0">
              <a:buNone/>
              <a:defRPr sz="755"/>
            </a:lvl7pPr>
            <a:lvl8pPr marL="2400300" indent="0">
              <a:buNone/>
              <a:defRPr sz="755"/>
            </a:lvl8pPr>
            <a:lvl9pPr marL="2743200" indent="0">
              <a:buNone/>
              <a:defRPr sz="7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5"/>
            </a:lvl2pPr>
            <a:lvl3pPr marL="685800" indent="0">
              <a:buNone/>
              <a:defRPr sz="1200"/>
            </a:lvl3pPr>
            <a:lvl4pPr marL="1028700" indent="0">
              <a:buNone/>
              <a:defRPr sz="1055"/>
            </a:lvl4pPr>
            <a:lvl5pPr marL="1371600" indent="0">
              <a:buNone/>
              <a:defRPr sz="1055"/>
            </a:lvl5pPr>
            <a:lvl6pPr marL="1714500" indent="0">
              <a:buNone/>
              <a:defRPr sz="1055"/>
            </a:lvl6pPr>
            <a:lvl7pPr marL="2057400" indent="0">
              <a:buNone/>
              <a:defRPr sz="1055"/>
            </a:lvl7pPr>
            <a:lvl8pPr marL="2400300" indent="0">
              <a:buNone/>
              <a:defRPr sz="1055"/>
            </a:lvl8pPr>
            <a:lvl9pPr marL="2743200" indent="0">
              <a:buNone/>
              <a:defRPr sz="10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7185"/>
            <a:ext cx="10972800" cy="45259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5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5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7185"/>
            <a:ext cx="109728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5"/>
            </a:lvl4pPr>
            <a:lvl5pPr marL="1371600" indent="0">
              <a:buNone/>
              <a:defRPr sz="1355"/>
            </a:lvl5pPr>
            <a:lvl6pPr marL="1714500" indent="0">
              <a:buNone/>
              <a:defRPr sz="1355"/>
            </a:lvl6pPr>
            <a:lvl7pPr marL="2057400" indent="0">
              <a:buNone/>
              <a:defRPr sz="1355"/>
            </a:lvl7pPr>
            <a:lvl8pPr marL="2400300" indent="0">
              <a:buNone/>
              <a:defRPr sz="1355"/>
            </a:lvl8pPr>
            <a:lvl9pPr marL="2743200" indent="0">
              <a:buNone/>
              <a:defRPr sz="13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5"/>
            </a:lvl4pPr>
            <a:lvl5pPr marL="1371600" indent="0">
              <a:buNone/>
              <a:defRPr sz="1355"/>
            </a:lvl5pPr>
            <a:lvl6pPr marL="1714500" indent="0">
              <a:buNone/>
              <a:defRPr sz="1355"/>
            </a:lvl6pPr>
            <a:lvl7pPr marL="2057400" indent="0">
              <a:buNone/>
              <a:defRPr sz="1355"/>
            </a:lvl7pPr>
            <a:lvl8pPr marL="2400300" indent="0">
              <a:buNone/>
              <a:defRPr sz="1355"/>
            </a:lvl8pPr>
            <a:lvl9pPr marL="2743200" indent="0">
              <a:buNone/>
              <a:defRPr sz="13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5"/>
            </a:lvl2pPr>
            <a:lvl3pPr marL="685800" indent="0">
              <a:buNone/>
              <a:defRPr sz="900"/>
            </a:lvl3pPr>
            <a:lvl4pPr marL="1028700" indent="0">
              <a:buNone/>
              <a:defRPr sz="755"/>
            </a:lvl4pPr>
            <a:lvl5pPr marL="1371600" indent="0">
              <a:buNone/>
              <a:defRPr sz="755"/>
            </a:lvl5pPr>
            <a:lvl6pPr marL="1714500" indent="0">
              <a:buNone/>
              <a:defRPr sz="755"/>
            </a:lvl6pPr>
            <a:lvl7pPr marL="2057400" indent="0">
              <a:buNone/>
              <a:defRPr sz="755"/>
            </a:lvl7pPr>
            <a:lvl8pPr marL="2400300" indent="0">
              <a:buNone/>
              <a:defRPr sz="755"/>
            </a:lvl8pPr>
            <a:lvl9pPr marL="2743200" indent="0">
              <a:buNone/>
              <a:defRPr sz="7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5"/>
            </a:lvl2pPr>
            <a:lvl3pPr marL="685800" indent="0">
              <a:buNone/>
              <a:defRPr sz="1200"/>
            </a:lvl3pPr>
            <a:lvl4pPr marL="1028700" indent="0">
              <a:buNone/>
              <a:defRPr sz="1055"/>
            </a:lvl4pPr>
            <a:lvl5pPr marL="1371600" indent="0">
              <a:buNone/>
              <a:defRPr sz="1055"/>
            </a:lvl5pPr>
            <a:lvl6pPr marL="1714500" indent="0">
              <a:buNone/>
              <a:defRPr sz="1055"/>
            </a:lvl6pPr>
            <a:lvl7pPr marL="2057400" indent="0">
              <a:buNone/>
              <a:defRPr sz="1055"/>
            </a:lvl7pPr>
            <a:lvl8pPr marL="2400300" indent="0">
              <a:buNone/>
              <a:defRPr sz="1055"/>
            </a:lvl8pPr>
            <a:lvl9pPr marL="2743200" indent="0">
              <a:buNone/>
              <a:defRPr sz="10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7185"/>
            <a:ext cx="10972800" cy="45259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5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7185"/>
            <a:ext cx="109728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5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7185"/>
            <a:ext cx="109728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5"/>
            </a:lvl4pPr>
            <a:lvl5pPr marL="1371600" indent="0">
              <a:buNone/>
              <a:defRPr sz="1355"/>
            </a:lvl5pPr>
            <a:lvl6pPr marL="1714500" indent="0">
              <a:buNone/>
              <a:defRPr sz="1355"/>
            </a:lvl6pPr>
            <a:lvl7pPr marL="2057400" indent="0">
              <a:buNone/>
              <a:defRPr sz="1355"/>
            </a:lvl7pPr>
            <a:lvl8pPr marL="2400300" indent="0">
              <a:buNone/>
              <a:defRPr sz="1355"/>
            </a:lvl8pPr>
            <a:lvl9pPr marL="2743200" indent="0">
              <a:buNone/>
              <a:defRPr sz="13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5"/>
            </a:lvl4pPr>
            <a:lvl5pPr marL="1371600" indent="0">
              <a:buNone/>
              <a:defRPr sz="1355"/>
            </a:lvl5pPr>
            <a:lvl6pPr marL="1714500" indent="0">
              <a:buNone/>
              <a:defRPr sz="1355"/>
            </a:lvl6pPr>
            <a:lvl7pPr marL="2057400" indent="0">
              <a:buNone/>
              <a:defRPr sz="1355"/>
            </a:lvl7pPr>
            <a:lvl8pPr marL="2400300" indent="0">
              <a:buNone/>
              <a:defRPr sz="1355"/>
            </a:lvl8pPr>
            <a:lvl9pPr marL="2743200" indent="0">
              <a:buNone/>
              <a:defRPr sz="13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5"/>
            </a:lvl2pPr>
            <a:lvl3pPr marL="685800" indent="0">
              <a:buNone/>
              <a:defRPr sz="900"/>
            </a:lvl3pPr>
            <a:lvl4pPr marL="1028700" indent="0">
              <a:buNone/>
              <a:defRPr sz="755"/>
            </a:lvl4pPr>
            <a:lvl5pPr marL="1371600" indent="0">
              <a:buNone/>
              <a:defRPr sz="755"/>
            </a:lvl5pPr>
            <a:lvl6pPr marL="1714500" indent="0">
              <a:buNone/>
              <a:defRPr sz="755"/>
            </a:lvl6pPr>
            <a:lvl7pPr marL="2057400" indent="0">
              <a:buNone/>
              <a:defRPr sz="755"/>
            </a:lvl7pPr>
            <a:lvl8pPr marL="2400300" indent="0">
              <a:buNone/>
              <a:defRPr sz="755"/>
            </a:lvl8pPr>
            <a:lvl9pPr marL="2743200" indent="0">
              <a:buNone/>
              <a:defRPr sz="7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5"/>
            </a:lvl2pPr>
            <a:lvl3pPr marL="685800" indent="0">
              <a:buNone/>
              <a:defRPr sz="1200"/>
            </a:lvl3pPr>
            <a:lvl4pPr marL="1028700" indent="0">
              <a:buNone/>
              <a:defRPr sz="1055"/>
            </a:lvl4pPr>
            <a:lvl5pPr marL="1371600" indent="0">
              <a:buNone/>
              <a:defRPr sz="1055"/>
            </a:lvl5pPr>
            <a:lvl6pPr marL="1714500" indent="0">
              <a:buNone/>
              <a:defRPr sz="1055"/>
            </a:lvl6pPr>
            <a:lvl7pPr marL="2057400" indent="0">
              <a:buNone/>
              <a:defRPr sz="1055"/>
            </a:lvl7pPr>
            <a:lvl8pPr marL="2400300" indent="0">
              <a:buNone/>
              <a:defRPr sz="1055"/>
            </a:lvl8pPr>
            <a:lvl9pPr marL="2743200" indent="0">
              <a:buNone/>
              <a:defRPr sz="10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7185"/>
            <a:ext cx="10972800" cy="45259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5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5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7185"/>
            <a:ext cx="109728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5"/>
            </a:lvl4pPr>
            <a:lvl5pPr marL="1371600" indent="0">
              <a:buNone/>
              <a:defRPr sz="1355"/>
            </a:lvl5pPr>
            <a:lvl6pPr marL="1714500" indent="0">
              <a:buNone/>
              <a:defRPr sz="1355"/>
            </a:lvl6pPr>
            <a:lvl7pPr marL="2057400" indent="0">
              <a:buNone/>
              <a:defRPr sz="1355"/>
            </a:lvl7pPr>
            <a:lvl8pPr marL="2400300" indent="0">
              <a:buNone/>
              <a:defRPr sz="1355"/>
            </a:lvl8pPr>
            <a:lvl9pPr marL="2743200" indent="0">
              <a:buNone/>
              <a:defRPr sz="13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5"/>
            </a:lvl4pPr>
            <a:lvl5pPr marL="1371600" indent="0">
              <a:buNone/>
              <a:defRPr sz="1355"/>
            </a:lvl5pPr>
            <a:lvl6pPr marL="1714500" indent="0">
              <a:buNone/>
              <a:defRPr sz="1355"/>
            </a:lvl6pPr>
            <a:lvl7pPr marL="2057400" indent="0">
              <a:buNone/>
              <a:defRPr sz="1355"/>
            </a:lvl7pPr>
            <a:lvl8pPr marL="2400300" indent="0">
              <a:buNone/>
              <a:defRPr sz="1355"/>
            </a:lvl8pPr>
            <a:lvl9pPr marL="2743200" indent="0">
              <a:buNone/>
              <a:defRPr sz="13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5"/>
            </a:lvl2pPr>
            <a:lvl3pPr marL="685800" indent="0">
              <a:buNone/>
              <a:defRPr sz="900"/>
            </a:lvl3pPr>
            <a:lvl4pPr marL="1028700" indent="0">
              <a:buNone/>
              <a:defRPr sz="755"/>
            </a:lvl4pPr>
            <a:lvl5pPr marL="1371600" indent="0">
              <a:buNone/>
              <a:defRPr sz="755"/>
            </a:lvl5pPr>
            <a:lvl6pPr marL="1714500" indent="0">
              <a:buNone/>
              <a:defRPr sz="755"/>
            </a:lvl6pPr>
            <a:lvl7pPr marL="2057400" indent="0">
              <a:buNone/>
              <a:defRPr sz="755"/>
            </a:lvl7pPr>
            <a:lvl8pPr marL="2400300" indent="0">
              <a:buNone/>
              <a:defRPr sz="755"/>
            </a:lvl8pPr>
            <a:lvl9pPr marL="2743200" indent="0">
              <a:buNone/>
              <a:defRPr sz="7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5"/>
            </a:lvl2pPr>
            <a:lvl3pPr marL="685800" indent="0">
              <a:buNone/>
              <a:defRPr sz="1200"/>
            </a:lvl3pPr>
            <a:lvl4pPr marL="1028700" indent="0">
              <a:buNone/>
              <a:defRPr sz="1055"/>
            </a:lvl4pPr>
            <a:lvl5pPr marL="1371600" indent="0">
              <a:buNone/>
              <a:defRPr sz="1055"/>
            </a:lvl5pPr>
            <a:lvl6pPr marL="1714500" indent="0">
              <a:buNone/>
              <a:defRPr sz="1055"/>
            </a:lvl6pPr>
            <a:lvl7pPr marL="2057400" indent="0">
              <a:buNone/>
              <a:defRPr sz="1055"/>
            </a:lvl7pPr>
            <a:lvl8pPr marL="2400300" indent="0">
              <a:buNone/>
              <a:defRPr sz="1055"/>
            </a:lvl8pPr>
            <a:lvl9pPr marL="2743200" indent="0">
              <a:buNone/>
              <a:defRPr sz="10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7185"/>
            <a:ext cx="10972800" cy="45259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5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5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7185"/>
            <a:ext cx="109728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5"/>
            </a:lvl4pPr>
            <a:lvl5pPr marL="1371600" indent="0">
              <a:buNone/>
              <a:defRPr sz="1355"/>
            </a:lvl5pPr>
            <a:lvl6pPr marL="1714500" indent="0">
              <a:buNone/>
              <a:defRPr sz="1355"/>
            </a:lvl6pPr>
            <a:lvl7pPr marL="2057400" indent="0">
              <a:buNone/>
              <a:defRPr sz="1355"/>
            </a:lvl7pPr>
            <a:lvl8pPr marL="2400300" indent="0">
              <a:buNone/>
              <a:defRPr sz="1355"/>
            </a:lvl8pPr>
            <a:lvl9pPr marL="2743200" indent="0">
              <a:buNone/>
              <a:defRPr sz="13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5"/>
            </a:lvl4pPr>
            <a:lvl5pPr marL="1371600" indent="0">
              <a:buNone/>
              <a:defRPr sz="1355"/>
            </a:lvl5pPr>
            <a:lvl6pPr marL="1714500" indent="0">
              <a:buNone/>
              <a:defRPr sz="1355"/>
            </a:lvl6pPr>
            <a:lvl7pPr marL="2057400" indent="0">
              <a:buNone/>
              <a:defRPr sz="1355"/>
            </a:lvl7pPr>
            <a:lvl8pPr marL="2400300" indent="0">
              <a:buNone/>
              <a:defRPr sz="1355"/>
            </a:lvl8pPr>
            <a:lvl9pPr marL="2743200" indent="0">
              <a:buNone/>
              <a:defRPr sz="13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5"/>
            </a:lvl2pPr>
            <a:lvl3pPr marL="685800" indent="0">
              <a:buNone/>
              <a:defRPr sz="900"/>
            </a:lvl3pPr>
            <a:lvl4pPr marL="1028700" indent="0">
              <a:buNone/>
              <a:defRPr sz="755"/>
            </a:lvl4pPr>
            <a:lvl5pPr marL="1371600" indent="0">
              <a:buNone/>
              <a:defRPr sz="755"/>
            </a:lvl5pPr>
            <a:lvl6pPr marL="1714500" indent="0">
              <a:buNone/>
              <a:defRPr sz="755"/>
            </a:lvl6pPr>
            <a:lvl7pPr marL="2057400" indent="0">
              <a:buNone/>
              <a:defRPr sz="755"/>
            </a:lvl7pPr>
            <a:lvl8pPr marL="2400300" indent="0">
              <a:buNone/>
              <a:defRPr sz="755"/>
            </a:lvl8pPr>
            <a:lvl9pPr marL="2743200" indent="0">
              <a:buNone/>
              <a:defRPr sz="7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5"/>
            </a:lvl2pPr>
            <a:lvl3pPr marL="685800" indent="0">
              <a:buNone/>
              <a:defRPr sz="1200"/>
            </a:lvl3pPr>
            <a:lvl4pPr marL="1028700" indent="0">
              <a:buNone/>
              <a:defRPr sz="1055"/>
            </a:lvl4pPr>
            <a:lvl5pPr marL="1371600" indent="0">
              <a:buNone/>
              <a:defRPr sz="1055"/>
            </a:lvl5pPr>
            <a:lvl6pPr marL="1714500" indent="0">
              <a:buNone/>
              <a:defRPr sz="1055"/>
            </a:lvl6pPr>
            <a:lvl7pPr marL="2057400" indent="0">
              <a:buNone/>
              <a:defRPr sz="1055"/>
            </a:lvl7pPr>
            <a:lvl8pPr marL="2400300" indent="0">
              <a:buNone/>
              <a:defRPr sz="1055"/>
            </a:lvl8pPr>
            <a:lvl9pPr marL="2743200" indent="0">
              <a:buNone/>
              <a:defRPr sz="10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7185"/>
            <a:ext cx="10972800" cy="45259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5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5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7185"/>
            <a:ext cx="109728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5"/>
            </a:lvl4pPr>
            <a:lvl5pPr marL="1371600" indent="0">
              <a:buNone/>
              <a:defRPr sz="1355"/>
            </a:lvl5pPr>
            <a:lvl6pPr marL="1714500" indent="0">
              <a:buNone/>
              <a:defRPr sz="1355"/>
            </a:lvl6pPr>
            <a:lvl7pPr marL="2057400" indent="0">
              <a:buNone/>
              <a:defRPr sz="1355"/>
            </a:lvl7pPr>
            <a:lvl8pPr marL="2400300" indent="0">
              <a:buNone/>
              <a:defRPr sz="1355"/>
            </a:lvl8pPr>
            <a:lvl9pPr marL="2743200" indent="0">
              <a:buNone/>
              <a:defRPr sz="13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5"/>
            </a:lvl4pPr>
            <a:lvl5pPr marL="1371600" indent="0">
              <a:buNone/>
              <a:defRPr sz="1355"/>
            </a:lvl5pPr>
            <a:lvl6pPr marL="1714500" indent="0">
              <a:buNone/>
              <a:defRPr sz="1355"/>
            </a:lvl6pPr>
            <a:lvl7pPr marL="2057400" indent="0">
              <a:buNone/>
              <a:defRPr sz="1355"/>
            </a:lvl7pPr>
            <a:lvl8pPr marL="2400300" indent="0">
              <a:buNone/>
              <a:defRPr sz="1355"/>
            </a:lvl8pPr>
            <a:lvl9pPr marL="2743200" indent="0">
              <a:buNone/>
              <a:defRPr sz="13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5"/>
            </a:lvl2pPr>
            <a:lvl3pPr marL="685800" indent="0">
              <a:buNone/>
              <a:defRPr sz="900"/>
            </a:lvl3pPr>
            <a:lvl4pPr marL="1028700" indent="0">
              <a:buNone/>
              <a:defRPr sz="755"/>
            </a:lvl4pPr>
            <a:lvl5pPr marL="1371600" indent="0">
              <a:buNone/>
              <a:defRPr sz="755"/>
            </a:lvl5pPr>
            <a:lvl6pPr marL="1714500" indent="0">
              <a:buNone/>
              <a:defRPr sz="755"/>
            </a:lvl6pPr>
            <a:lvl7pPr marL="2057400" indent="0">
              <a:buNone/>
              <a:defRPr sz="755"/>
            </a:lvl7pPr>
            <a:lvl8pPr marL="2400300" indent="0">
              <a:buNone/>
              <a:defRPr sz="755"/>
            </a:lvl8pPr>
            <a:lvl9pPr marL="2743200" indent="0">
              <a:buNone/>
              <a:defRPr sz="7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5"/>
            </a:lvl2pPr>
            <a:lvl3pPr marL="685800" indent="0">
              <a:buNone/>
              <a:defRPr sz="1200"/>
            </a:lvl3pPr>
            <a:lvl4pPr marL="1028700" indent="0">
              <a:buNone/>
              <a:defRPr sz="1055"/>
            </a:lvl4pPr>
            <a:lvl5pPr marL="1371600" indent="0">
              <a:buNone/>
              <a:defRPr sz="1055"/>
            </a:lvl5pPr>
            <a:lvl6pPr marL="1714500" indent="0">
              <a:buNone/>
              <a:defRPr sz="1055"/>
            </a:lvl6pPr>
            <a:lvl7pPr marL="2057400" indent="0">
              <a:buNone/>
              <a:defRPr sz="1055"/>
            </a:lvl7pPr>
            <a:lvl8pPr marL="2400300" indent="0">
              <a:buNone/>
              <a:defRPr sz="1055"/>
            </a:lvl8pPr>
            <a:lvl9pPr marL="2743200" indent="0">
              <a:buNone/>
              <a:defRPr sz="10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7185"/>
            <a:ext cx="10972800" cy="45259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5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/>
        </p:nvSpPr>
        <p:spPr>
          <a:xfrm flipH="1">
            <a:off x="11286046" y="5948624"/>
            <a:ext cx="884255" cy="909376"/>
          </a:xfrm>
          <a:custGeom>
            <a:avLst/>
            <a:gdLst>
              <a:gd name="connsiteX0" fmla="*/ 346668 w 884255"/>
              <a:gd name="connsiteY0" fmla="*/ 0 h 909376"/>
              <a:gd name="connsiteX1" fmla="*/ 884255 w 884255"/>
              <a:gd name="connsiteY1" fmla="*/ 537587 h 909376"/>
              <a:gd name="connsiteX2" fmla="*/ 792444 w 884255"/>
              <a:gd name="connsiteY2" fmla="*/ 838157 h 909376"/>
              <a:gd name="connsiteX3" fmla="*/ 733683 w 884255"/>
              <a:gd name="connsiteY3" fmla="*/ 909376 h 909376"/>
              <a:gd name="connsiteX4" fmla="*/ 0 w 884255"/>
              <a:gd name="connsiteY4" fmla="*/ 909376 h 909376"/>
              <a:gd name="connsiteX5" fmla="*/ 0 w 884255"/>
              <a:gd name="connsiteY5" fmla="*/ 129846 h 909376"/>
              <a:gd name="connsiteX6" fmla="*/ 46098 w 884255"/>
              <a:gd name="connsiteY6" fmla="*/ 91812 h 909376"/>
              <a:gd name="connsiteX7" fmla="*/ 346668 w 884255"/>
              <a:gd name="connsiteY7" fmla="*/ 0 h 90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4255" h="909376">
                <a:moveTo>
                  <a:pt x="346668" y="0"/>
                </a:moveTo>
                <a:cubicBezTo>
                  <a:pt x="643569" y="0"/>
                  <a:pt x="884255" y="240686"/>
                  <a:pt x="884255" y="537587"/>
                </a:cubicBezTo>
                <a:cubicBezTo>
                  <a:pt x="884255" y="648925"/>
                  <a:pt x="850409" y="752358"/>
                  <a:pt x="792444" y="838157"/>
                </a:cubicBezTo>
                <a:lnTo>
                  <a:pt x="733683" y="909376"/>
                </a:lnTo>
                <a:lnTo>
                  <a:pt x="0" y="909376"/>
                </a:lnTo>
                <a:lnTo>
                  <a:pt x="0" y="129846"/>
                </a:lnTo>
                <a:lnTo>
                  <a:pt x="46098" y="91812"/>
                </a:lnTo>
                <a:cubicBezTo>
                  <a:pt x="131897" y="33847"/>
                  <a:pt x="235330" y="0"/>
                  <a:pt x="3466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651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9" name="椭圆 8"/>
          <p:cNvSpPr/>
          <p:nvPr/>
        </p:nvSpPr>
        <p:spPr>
          <a:xfrm flipH="1">
            <a:off x="10200089" y="5551714"/>
            <a:ext cx="1306286" cy="1306286"/>
          </a:xfrm>
          <a:prstGeom prst="ellipse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11286047" y="5084466"/>
            <a:ext cx="633047" cy="633047"/>
          </a:xfrm>
          <a:prstGeom prst="ellipse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 flipH="1">
            <a:off x="8941165" y="5948624"/>
            <a:ext cx="808156" cy="8081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/>
        </p:nvSpPr>
        <p:spPr>
          <a:xfrm flipH="1">
            <a:off x="9172526" y="4877187"/>
            <a:ext cx="633047" cy="6330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8887483" y="5502245"/>
            <a:ext cx="225351" cy="225351"/>
          </a:xfrm>
          <a:prstGeom prst="ellipse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/>
        </p:nvSpPr>
        <p:spPr>
          <a:xfrm flipH="1">
            <a:off x="10716844" y="5326363"/>
            <a:ext cx="225351" cy="22535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/>
        </p:nvSpPr>
        <p:spPr>
          <a:xfrm flipH="1">
            <a:off x="11682958" y="4262912"/>
            <a:ext cx="225351" cy="225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6" name="椭圆 15"/>
          <p:cNvSpPr/>
          <p:nvPr/>
        </p:nvSpPr>
        <p:spPr>
          <a:xfrm flipH="1">
            <a:off x="9909793" y="4488263"/>
            <a:ext cx="225351" cy="225351"/>
          </a:xfrm>
          <a:prstGeom prst="ellipse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7" name="椭圆 16"/>
          <p:cNvSpPr/>
          <p:nvPr/>
        </p:nvSpPr>
        <p:spPr>
          <a:xfrm flipH="1">
            <a:off x="9899376" y="5392246"/>
            <a:ext cx="225351" cy="225351"/>
          </a:xfrm>
          <a:prstGeom prst="ellipse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A088-84C6-4E25-8974-50052BF70A30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551D-C697-47F0-8D0F-B52E4434774B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 flipH="1">
            <a:off x="215431" y="1328678"/>
            <a:ext cx="225351" cy="225351"/>
          </a:xfrm>
          <a:prstGeom prst="ellipse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27" name="椭圆 26"/>
          <p:cNvSpPr/>
          <p:nvPr/>
        </p:nvSpPr>
        <p:spPr>
          <a:xfrm flipH="1">
            <a:off x="725876" y="1804830"/>
            <a:ext cx="225351" cy="225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30" name="椭圆 29"/>
          <p:cNvSpPr/>
          <p:nvPr/>
        </p:nvSpPr>
        <p:spPr>
          <a:xfrm flipH="1">
            <a:off x="10874456" y="4789934"/>
            <a:ext cx="808156" cy="8081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A088-84C6-4E25-8974-50052BF70A30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551D-C697-47F0-8D0F-B52E4434774B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1065126" y="1899138"/>
            <a:ext cx="2471896" cy="2471896"/>
          </a:xfrm>
          <a:prstGeom prst="ellipse">
            <a:avLst/>
          </a:prstGeom>
          <a:solidFill>
            <a:schemeClr val="accent1">
              <a:lumMod val="60000"/>
              <a:lumOff val="40000"/>
              <a:alpha val="7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1406770" y="2240782"/>
            <a:ext cx="1788607" cy="17886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537022" y="3155182"/>
            <a:ext cx="6450480" cy="0"/>
          </a:xfrm>
          <a:prstGeom prst="line">
            <a:avLst/>
          </a:prstGeom>
          <a:ln w="1587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2570805" y="5051810"/>
            <a:ext cx="221064" cy="221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577693" y="4557766"/>
            <a:ext cx="309823" cy="30982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st="38100" dir="2700000" algn="tl" rotWithShape="0">
              <a:srgbClr val="2B579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848999" y="6108561"/>
            <a:ext cx="221064" cy="221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791869" y="5716676"/>
            <a:ext cx="147376" cy="1473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76200" dist="38100" dir="2700000" algn="tl" rotWithShape="0">
              <a:srgbClr val="2B579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359790" y="4068746"/>
            <a:ext cx="147376" cy="1473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11330" y="2149465"/>
            <a:ext cx="6223772" cy="978729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11330" y="3231382"/>
            <a:ext cx="6220880" cy="53553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A088-84C6-4E25-8974-50052BF70A30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551D-C697-47F0-8D0F-B52E4434774B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464608" y="1035685"/>
            <a:ext cx="9145467" cy="1154099"/>
            <a:chOff x="1533823" y="0"/>
            <a:chExt cx="9145467" cy="1154099"/>
          </a:xfrm>
        </p:grpSpPr>
        <p:sp>
          <p:nvSpPr>
            <p:cNvPr id="7" name="任意多边形: 形状 6"/>
            <p:cNvSpPr/>
            <p:nvPr/>
          </p:nvSpPr>
          <p:spPr>
            <a:xfrm flipV="1">
              <a:off x="3133630" y="0"/>
              <a:ext cx="1328050" cy="1049462"/>
            </a:xfrm>
            <a:custGeom>
              <a:avLst/>
              <a:gdLst>
                <a:gd name="connsiteX0" fmla="*/ 125100 w 1328050"/>
                <a:gd name="connsiteY0" fmla="*/ 1049462 h 1049462"/>
                <a:gd name="connsiteX1" fmla="*/ 1202951 w 1328050"/>
                <a:gd name="connsiteY1" fmla="*/ 1049462 h 1049462"/>
                <a:gd name="connsiteX2" fmla="*/ 1214645 w 1328050"/>
                <a:gd name="connsiteY2" fmla="*/ 1035288 h 1049462"/>
                <a:gd name="connsiteX3" fmla="*/ 1328050 w 1328050"/>
                <a:gd name="connsiteY3" fmla="*/ 664025 h 1049462"/>
                <a:gd name="connsiteX4" fmla="*/ 664025 w 1328050"/>
                <a:gd name="connsiteY4" fmla="*/ 0 h 1049462"/>
                <a:gd name="connsiteX5" fmla="*/ 0 w 1328050"/>
                <a:gd name="connsiteY5" fmla="*/ 664025 h 1049462"/>
                <a:gd name="connsiteX6" fmla="*/ 113405 w 1328050"/>
                <a:gd name="connsiteY6" fmla="*/ 1035288 h 104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8050" h="1049462">
                  <a:moveTo>
                    <a:pt x="125100" y="1049462"/>
                  </a:moveTo>
                  <a:lnTo>
                    <a:pt x="1202951" y="1049462"/>
                  </a:lnTo>
                  <a:lnTo>
                    <a:pt x="1214645" y="1035288"/>
                  </a:lnTo>
                  <a:cubicBezTo>
                    <a:pt x="1286243" y="929309"/>
                    <a:pt x="1328050" y="801549"/>
                    <a:pt x="1328050" y="664025"/>
                  </a:cubicBezTo>
                  <a:cubicBezTo>
                    <a:pt x="1328050" y="297294"/>
                    <a:pt x="1030756" y="0"/>
                    <a:pt x="664025" y="0"/>
                  </a:cubicBezTo>
                  <a:cubicBezTo>
                    <a:pt x="297294" y="0"/>
                    <a:pt x="0" y="297294"/>
                    <a:pt x="0" y="664025"/>
                  </a:cubicBezTo>
                  <a:cubicBezTo>
                    <a:pt x="0" y="801549"/>
                    <a:pt x="41807" y="929309"/>
                    <a:pt x="113405" y="103528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 flipV="1">
              <a:off x="4771823" y="0"/>
              <a:ext cx="777822" cy="459209"/>
            </a:xfrm>
            <a:custGeom>
              <a:avLst/>
              <a:gdLst>
                <a:gd name="connsiteX0" fmla="*/ 14193 w 777822"/>
                <a:gd name="connsiteY0" fmla="*/ 459209 h 459209"/>
                <a:gd name="connsiteX1" fmla="*/ 763630 w 777822"/>
                <a:gd name="connsiteY1" fmla="*/ 459209 h 459209"/>
                <a:gd name="connsiteX2" fmla="*/ 777822 w 777822"/>
                <a:gd name="connsiteY2" fmla="*/ 388911 h 459209"/>
                <a:gd name="connsiteX3" fmla="*/ 388911 w 777822"/>
                <a:gd name="connsiteY3" fmla="*/ 0 h 459209"/>
                <a:gd name="connsiteX4" fmla="*/ 0 w 777822"/>
                <a:gd name="connsiteY4" fmla="*/ 388911 h 459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822" h="459209">
                  <a:moveTo>
                    <a:pt x="14193" y="459209"/>
                  </a:moveTo>
                  <a:lnTo>
                    <a:pt x="763630" y="459209"/>
                  </a:lnTo>
                  <a:lnTo>
                    <a:pt x="777822" y="388911"/>
                  </a:lnTo>
                  <a:cubicBezTo>
                    <a:pt x="777822" y="174121"/>
                    <a:pt x="603701" y="0"/>
                    <a:pt x="388911" y="0"/>
                  </a:cubicBezTo>
                  <a:cubicBezTo>
                    <a:pt x="174121" y="0"/>
                    <a:pt x="0" y="174121"/>
                    <a:pt x="0" y="3889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 flipV="1">
              <a:off x="5834776" y="271636"/>
              <a:ext cx="777826" cy="7778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flipV="1">
              <a:off x="7112798" y="0"/>
              <a:ext cx="887872" cy="629286"/>
            </a:xfrm>
            <a:custGeom>
              <a:avLst/>
              <a:gdLst>
                <a:gd name="connsiteX0" fmla="*/ 41699 w 887872"/>
                <a:gd name="connsiteY0" fmla="*/ 629286 h 629286"/>
                <a:gd name="connsiteX1" fmla="*/ 846174 w 887872"/>
                <a:gd name="connsiteY1" fmla="*/ 629286 h 629286"/>
                <a:gd name="connsiteX2" fmla="*/ 852986 w 887872"/>
                <a:gd name="connsiteY2" fmla="*/ 616736 h 629286"/>
                <a:gd name="connsiteX3" fmla="*/ 887872 w 887872"/>
                <a:gd name="connsiteY3" fmla="*/ 443936 h 629286"/>
                <a:gd name="connsiteX4" fmla="*/ 443936 w 887872"/>
                <a:gd name="connsiteY4" fmla="*/ 0 h 629286"/>
                <a:gd name="connsiteX5" fmla="*/ 0 w 887872"/>
                <a:gd name="connsiteY5" fmla="*/ 443936 h 629286"/>
                <a:gd name="connsiteX6" fmla="*/ 34887 w 887872"/>
                <a:gd name="connsiteY6" fmla="*/ 616736 h 62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7872" h="629286">
                  <a:moveTo>
                    <a:pt x="41699" y="629286"/>
                  </a:moveTo>
                  <a:lnTo>
                    <a:pt x="846174" y="629286"/>
                  </a:lnTo>
                  <a:lnTo>
                    <a:pt x="852986" y="616736"/>
                  </a:lnTo>
                  <a:cubicBezTo>
                    <a:pt x="875450" y="563624"/>
                    <a:pt x="887872" y="505231"/>
                    <a:pt x="887872" y="443936"/>
                  </a:cubicBezTo>
                  <a:cubicBezTo>
                    <a:pt x="887872" y="198757"/>
                    <a:pt x="689115" y="0"/>
                    <a:pt x="443936" y="0"/>
                  </a:cubicBezTo>
                  <a:cubicBezTo>
                    <a:pt x="198757" y="0"/>
                    <a:pt x="0" y="198757"/>
                    <a:pt x="0" y="443936"/>
                  </a:cubicBezTo>
                  <a:cubicBezTo>
                    <a:pt x="0" y="505231"/>
                    <a:pt x="12423" y="563624"/>
                    <a:pt x="34887" y="6167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 flipV="1">
              <a:off x="8333916" y="1"/>
              <a:ext cx="1450608" cy="1143677"/>
            </a:xfrm>
            <a:custGeom>
              <a:avLst/>
              <a:gdLst>
                <a:gd name="connsiteX0" fmla="*/ 134472 w 1450608"/>
                <a:gd name="connsiteY0" fmla="*/ 1143677 h 1143677"/>
                <a:gd name="connsiteX1" fmla="*/ 1316136 w 1450608"/>
                <a:gd name="connsiteY1" fmla="*/ 1143677 h 1143677"/>
                <a:gd name="connsiteX2" fmla="*/ 1326737 w 1450608"/>
                <a:gd name="connsiteY2" fmla="*/ 1130828 h 1143677"/>
                <a:gd name="connsiteX3" fmla="*/ 1450608 w 1450608"/>
                <a:gd name="connsiteY3" fmla="*/ 725304 h 1143677"/>
                <a:gd name="connsiteX4" fmla="*/ 725304 w 1450608"/>
                <a:gd name="connsiteY4" fmla="*/ 0 h 1143677"/>
                <a:gd name="connsiteX5" fmla="*/ 0 w 1450608"/>
                <a:gd name="connsiteY5" fmla="*/ 725304 h 1143677"/>
                <a:gd name="connsiteX6" fmla="*/ 123871 w 1450608"/>
                <a:gd name="connsiteY6" fmla="*/ 1130828 h 114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0608" h="1143677">
                  <a:moveTo>
                    <a:pt x="134472" y="1143677"/>
                  </a:moveTo>
                  <a:lnTo>
                    <a:pt x="1316136" y="1143677"/>
                  </a:lnTo>
                  <a:lnTo>
                    <a:pt x="1326737" y="1130828"/>
                  </a:lnTo>
                  <a:cubicBezTo>
                    <a:pt x="1404943" y="1015069"/>
                    <a:pt x="1450608" y="875519"/>
                    <a:pt x="1450608" y="725304"/>
                  </a:cubicBezTo>
                  <a:cubicBezTo>
                    <a:pt x="1450608" y="324730"/>
                    <a:pt x="1125878" y="0"/>
                    <a:pt x="725304" y="0"/>
                  </a:cubicBezTo>
                  <a:cubicBezTo>
                    <a:pt x="324730" y="0"/>
                    <a:pt x="0" y="324730"/>
                    <a:pt x="0" y="725304"/>
                  </a:cubicBezTo>
                  <a:cubicBezTo>
                    <a:pt x="0" y="875519"/>
                    <a:pt x="45665" y="1015069"/>
                    <a:pt x="123871" y="113082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flipV="1">
              <a:off x="2286980" y="511738"/>
              <a:ext cx="561520" cy="5615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flipV="1">
              <a:off x="1533823" y="0"/>
              <a:ext cx="786976" cy="418373"/>
            </a:xfrm>
            <a:custGeom>
              <a:avLst/>
              <a:gdLst>
                <a:gd name="connsiteX0" fmla="*/ 2509 w 786976"/>
                <a:gd name="connsiteY0" fmla="*/ 418373 h 418373"/>
                <a:gd name="connsiteX1" fmla="*/ 784468 w 786976"/>
                <a:gd name="connsiteY1" fmla="*/ 418373 h 418373"/>
                <a:gd name="connsiteX2" fmla="*/ 786976 w 786976"/>
                <a:gd name="connsiteY2" fmla="*/ 393488 h 418373"/>
                <a:gd name="connsiteX3" fmla="*/ 393488 w 786976"/>
                <a:gd name="connsiteY3" fmla="*/ 0 h 418373"/>
                <a:gd name="connsiteX4" fmla="*/ 0 w 786976"/>
                <a:gd name="connsiteY4" fmla="*/ 393488 h 41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976" h="418373">
                  <a:moveTo>
                    <a:pt x="2509" y="418373"/>
                  </a:moveTo>
                  <a:lnTo>
                    <a:pt x="784468" y="418373"/>
                  </a:lnTo>
                  <a:lnTo>
                    <a:pt x="786976" y="393488"/>
                  </a:lnTo>
                  <a:cubicBezTo>
                    <a:pt x="786976" y="176171"/>
                    <a:pt x="610805" y="0"/>
                    <a:pt x="393488" y="0"/>
                  </a:cubicBezTo>
                  <a:cubicBezTo>
                    <a:pt x="176171" y="0"/>
                    <a:pt x="0" y="176171"/>
                    <a:pt x="0" y="393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flipV="1">
              <a:off x="10117770" y="483400"/>
              <a:ext cx="561520" cy="5615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V="1">
              <a:off x="6819661" y="779752"/>
              <a:ext cx="374347" cy="3743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flipV="1">
            <a:off x="1533823" y="5695273"/>
            <a:ext cx="9145467" cy="1154099"/>
            <a:chOff x="1533823" y="0"/>
            <a:chExt cx="9145467" cy="1154099"/>
          </a:xfrm>
        </p:grpSpPr>
        <p:sp>
          <p:nvSpPr>
            <p:cNvPr id="17" name="任意多边形: 形状 16"/>
            <p:cNvSpPr/>
            <p:nvPr/>
          </p:nvSpPr>
          <p:spPr>
            <a:xfrm flipV="1">
              <a:off x="3133630" y="0"/>
              <a:ext cx="1328050" cy="1049462"/>
            </a:xfrm>
            <a:custGeom>
              <a:avLst/>
              <a:gdLst>
                <a:gd name="connsiteX0" fmla="*/ 125100 w 1328050"/>
                <a:gd name="connsiteY0" fmla="*/ 1049462 h 1049462"/>
                <a:gd name="connsiteX1" fmla="*/ 1202951 w 1328050"/>
                <a:gd name="connsiteY1" fmla="*/ 1049462 h 1049462"/>
                <a:gd name="connsiteX2" fmla="*/ 1214645 w 1328050"/>
                <a:gd name="connsiteY2" fmla="*/ 1035288 h 1049462"/>
                <a:gd name="connsiteX3" fmla="*/ 1328050 w 1328050"/>
                <a:gd name="connsiteY3" fmla="*/ 664025 h 1049462"/>
                <a:gd name="connsiteX4" fmla="*/ 664025 w 1328050"/>
                <a:gd name="connsiteY4" fmla="*/ 0 h 1049462"/>
                <a:gd name="connsiteX5" fmla="*/ 0 w 1328050"/>
                <a:gd name="connsiteY5" fmla="*/ 664025 h 1049462"/>
                <a:gd name="connsiteX6" fmla="*/ 113405 w 1328050"/>
                <a:gd name="connsiteY6" fmla="*/ 1035288 h 104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8050" h="1049462">
                  <a:moveTo>
                    <a:pt x="125100" y="1049462"/>
                  </a:moveTo>
                  <a:lnTo>
                    <a:pt x="1202951" y="1049462"/>
                  </a:lnTo>
                  <a:lnTo>
                    <a:pt x="1214645" y="1035288"/>
                  </a:lnTo>
                  <a:cubicBezTo>
                    <a:pt x="1286243" y="929309"/>
                    <a:pt x="1328050" y="801549"/>
                    <a:pt x="1328050" y="664025"/>
                  </a:cubicBezTo>
                  <a:cubicBezTo>
                    <a:pt x="1328050" y="297294"/>
                    <a:pt x="1030756" y="0"/>
                    <a:pt x="664025" y="0"/>
                  </a:cubicBezTo>
                  <a:cubicBezTo>
                    <a:pt x="297294" y="0"/>
                    <a:pt x="0" y="297294"/>
                    <a:pt x="0" y="664025"/>
                  </a:cubicBezTo>
                  <a:cubicBezTo>
                    <a:pt x="0" y="801549"/>
                    <a:pt x="41807" y="929309"/>
                    <a:pt x="113405" y="103528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 flipV="1">
              <a:off x="4771823" y="0"/>
              <a:ext cx="777822" cy="459209"/>
            </a:xfrm>
            <a:custGeom>
              <a:avLst/>
              <a:gdLst>
                <a:gd name="connsiteX0" fmla="*/ 14193 w 777822"/>
                <a:gd name="connsiteY0" fmla="*/ 459209 h 459209"/>
                <a:gd name="connsiteX1" fmla="*/ 763630 w 777822"/>
                <a:gd name="connsiteY1" fmla="*/ 459209 h 459209"/>
                <a:gd name="connsiteX2" fmla="*/ 777822 w 777822"/>
                <a:gd name="connsiteY2" fmla="*/ 388911 h 459209"/>
                <a:gd name="connsiteX3" fmla="*/ 388911 w 777822"/>
                <a:gd name="connsiteY3" fmla="*/ 0 h 459209"/>
                <a:gd name="connsiteX4" fmla="*/ 0 w 777822"/>
                <a:gd name="connsiteY4" fmla="*/ 388911 h 459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822" h="459209">
                  <a:moveTo>
                    <a:pt x="14193" y="459209"/>
                  </a:moveTo>
                  <a:lnTo>
                    <a:pt x="763630" y="459209"/>
                  </a:lnTo>
                  <a:lnTo>
                    <a:pt x="777822" y="388911"/>
                  </a:lnTo>
                  <a:cubicBezTo>
                    <a:pt x="777822" y="174121"/>
                    <a:pt x="603701" y="0"/>
                    <a:pt x="388911" y="0"/>
                  </a:cubicBezTo>
                  <a:cubicBezTo>
                    <a:pt x="174121" y="0"/>
                    <a:pt x="0" y="174121"/>
                    <a:pt x="0" y="3889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5834776" y="271636"/>
              <a:ext cx="777826" cy="7778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 flipV="1">
              <a:off x="7112798" y="0"/>
              <a:ext cx="887872" cy="629286"/>
            </a:xfrm>
            <a:custGeom>
              <a:avLst/>
              <a:gdLst>
                <a:gd name="connsiteX0" fmla="*/ 41699 w 887872"/>
                <a:gd name="connsiteY0" fmla="*/ 629286 h 629286"/>
                <a:gd name="connsiteX1" fmla="*/ 846174 w 887872"/>
                <a:gd name="connsiteY1" fmla="*/ 629286 h 629286"/>
                <a:gd name="connsiteX2" fmla="*/ 852986 w 887872"/>
                <a:gd name="connsiteY2" fmla="*/ 616736 h 629286"/>
                <a:gd name="connsiteX3" fmla="*/ 887872 w 887872"/>
                <a:gd name="connsiteY3" fmla="*/ 443936 h 629286"/>
                <a:gd name="connsiteX4" fmla="*/ 443936 w 887872"/>
                <a:gd name="connsiteY4" fmla="*/ 0 h 629286"/>
                <a:gd name="connsiteX5" fmla="*/ 0 w 887872"/>
                <a:gd name="connsiteY5" fmla="*/ 443936 h 629286"/>
                <a:gd name="connsiteX6" fmla="*/ 34887 w 887872"/>
                <a:gd name="connsiteY6" fmla="*/ 616736 h 62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7872" h="629286">
                  <a:moveTo>
                    <a:pt x="41699" y="629286"/>
                  </a:moveTo>
                  <a:lnTo>
                    <a:pt x="846174" y="629286"/>
                  </a:lnTo>
                  <a:lnTo>
                    <a:pt x="852986" y="616736"/>
                  </a:lnTo>
                  <a:cubicBezTo>
                    <a:pt x="875450" y="563624"/>
                    <a:pt x="887872" y="505231"/>
                    <a:pt x="887872" y="443936"/>
                  </a:cubicBezTo>
                  <a:cubicBezTo>
                    <a:pt x="887872" y="198757"/>
                    <a:pt x="689115" y="0"/>
                    <a:pt x="443936" y="0"/>
                  </a:cubicBezTo>
                  <a:cubicBezTo>
                    <a:pt x="198757" y="0"/>
                    <a:pt x="0" y="198757"/>
                    <a:pt x="0" y="443936"/>
                  </a:cubicBezTo>
                  <a:cubicBezTo>
                    <a:pt x="0" y="505231"/>
                    <a:pt x="12423" y="563624"/>
                    <a:pt x="34887" y="6167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flipV="1">
              <a:off x="8333916" y="1"/>
              <a:ext cx="1450608" cy="1143677"/>
            </a:xfrm>
            <a:custGeom>
              <a:avLst/>
              <a:gdLst>
                <a:gd name="connsiteX0" fmla="*/ 134472 w 1450608"/>
                <a:gd name="connsiteY0" fmla="*/ 1143677 h 1143677"/>
                <a:gd name="connsiteX1" fmla="*/ 1316136 w 1450608"/>
                <a:gd name="connsiteY1" fmla="*/ 1143677 h 1143677"/>
                <a:gd name="connsiteX2" fmla="*/ 1326737 w 1450608"/>
                <a:gd name="connsiteY2" fmla="*/ 1130828 h 1143677"/>
                <a:gd name="connsiteX3" fmla="*/ 1450608 w 1450608"/>
                <a:gd name="connsiteY3" fmla="*/ 725304 h 1143677"/>
                <a:gd name="connsiteX4" fmla="*/ 725304 w 1450608"/>
                <a:gd name="connsiteY4" fmla="*/ 0 h 1143677"/>
                <a:gd name="connsiteX5" fmla="*/ 0 w 1450608"/>
                <a:gd name="connsiteY5" fmla="*/ 725304 h 1143677"/>
                <a:gd name="connsiteX6" fmla="*/ 123871 w 1450608"/>
                <a:gd name="connsiteY6" fmla="*/ 1130828 h 114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0608" h="1143677">
                  <a:moveTo>
                    <a:pt x="134472" y="1143677"/>
                  </a:moveTo>
                  <a:lnTo>
                    <a:pt x="1316136" y="1143677"/>
                  </a:lnTo>
                  <a:lnTo>
                    <a:pt x="1326737" y="1130828"/>
                  </a:lnTo>
                  <a:cubicBezTo>
                    <a:pt x="1404943" y="1015069"/>
                    <a:pt x="1450608" y="875519"/>
                    <a:pt x="1450608" y="725304"/>
                  </a:cubicBezTo>
                  <a:cubicBezTo>
                    <a:pt x="1450608" y="324730"/>
                    <a:pt x="1125878" y="0"/>
                    <a:pt x="725304" y="0"/>
                  </a:cubicBezTo>
                  <a:cubicBezTo>
                    <a:pt x="324730" y="0"/>
                    <a:pt x="0" y="324730"/>
                    <a:pt x="0" y="725304"/>
                  </a:cubicBezTo>
                  <a:cubicBezTo>
                    <a:pt x="0" y="875519"/>
                    <a:pt x="45665" y="1015069"/>
                    <a:pt x="123871" y="113082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 flipV="1">
              <a:off x="2286980" y="511738"/>
              <a:ext cx="561520" cy="5615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flipV="1">
              <a:off x="1533823" y="0"/>
              <a:ext cx="786976" cy="418373"/>
            </a:xfrm>
            <a:custGeom>
              <a:avLst/>
              <a:gdLst>
                <a:gd name="connsiteX0" fmla="*/ 2509 w 786976"/>
                <a:gd name="connsiteY0" fmla="*/ 418373 h 418373"/>
                <a:gd name="connsiteX1" fmla="*/ 784468 w 786976"/>
                <a:gd name="connsiteY1" fmla="*/ 418373 h 418373"/>
                <a:gd name="connsiteX2" fmla="*/ 786976 w 786976"/>
                <a:gd name="connsiteY2" fmla="*/ 393488 h 418373"/>
                <a:gd name="connsiteX3" fmla="*/ 393488 w 786976"/>
                <a:gd name="connsiteY3" fmla="*/ 0 h 418373"/>
                <a:gd name="connsiteX4" fmla="*/ 0 w 786976"/>
                <a:gd name="connsiteY4" fmla="*/ 393488 h 41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976" h="418373">
                  <a:moveTo>
                    <a:pt x="2509" y="418373"/>
                  </a:moveTo>
                  <a:lnTo>
                    <a:pt x="784468" y="418373"/>
                  </a:lnTo>
                  <a:lnTo>
                    <a:pt x="786976" y="393488"/>
                  </a:lnTo>
                  <a:cubicBezTo>
                    <a:pt x="786976" y="176171"/>
                    <a:pt x="610805" y="0"/>
                    <a:pt x="393488" y="0"/>
                  </a:cubicBezTo>
                  <a:cubicBezTo>
                    <a:pt x="176171" y="0"/>
                    <a:pt x="0" y="176171"/>
                    <a:pt x="0" y="393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 flipV="1">
              <a:off x="10117770" y="483400"/>
              <a:ext cx="561520" cy="5615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 flipV="1">
              <a:off x="6819661" y="779752"/>
              <a:ext cx="374347" cy="3743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5889" y="2302403"/>
            <a:ext cx="10515600" cy="1569660"/>
          </a:xfrm>
        </p:spPr>
        <p:txBody>
          <a:bodyPr>
            <a:normAutofit/>
          </a:bodyPr>
          <a:lstStyle>
            <a:lvl1pPr algn="ctr">
              <a:defRPr sz="8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A088-84C6-4E25-8974-50052BF70A30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551D-C697-47F0-8D0F-B52E4434774B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4A088-84C6-4E25-8974-50052BF70A30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6551D-C697-47F0-8D0F-B52E4434774B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5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7185"/>
            <a:ext cx="109728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5"/>
            </a:lvl4pPr>
            <a:lvl5pPr marL="1371600" indent="0">
              <a:buNone/>
              <a:defRPr sz="1355"/>
            </a:lvl5pPr>
            <a:lvl6pPr marL="1714500" indent="0">
              <a:buNone/>
              <a:defRPr sz="1355"/>
            </a:lvl6pPr>
            <a:lvl7pPr marL="2057400" indent="0">
              <a:buNone/>
              <a:defRPr sz="1355"/>
            </a:lvl7pPr>
            <a:lvl8pPr marL="2400300" indent="0">
              <a:buNone/>
              <a:defRPr sz="1355"/>
            </a:lvl8pPr>
            <a:lvl9pPr marL="2743200" indent="0">
              <a:buNone/>
              <a:defRPr sz="13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5"/>
            </a:lvl4pPr>
            <a:lvl5pPr marL="1371600" indent="0">
              <a:buNone/>
              <a:defRPr sz="1355"/>
            </a:lvl5pPr>
            <a:lvl6pPr marL="1714500" indent="0">
              <a:buNone/>
              <a:defRPr sz="1355"/>
            </a:lvl6pPr>
            <a:lvl7pPr marL="2057400" indent="0">
              <a:buNone/>
              <a:defRPr sz="1355"/>
            </a:lvl7pPr>
            <a:lvl8pPr marL="2400300" indent="0">
              <a:buNone/>
              <a:defRPr sz="1355"/>
            </a:lvl8pPr>
            <a:lvl9pPr marL="2743200" indent="0">
              <a:buNone/>
              <a:defRPr sz="13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5"/>
            </a:lvl4pPr>
            <a:lvl5pPr marL="1371600" indent="0">
              <a:buNone/>
              <a:defRPr sz="1355"/>
            </a:lvl5pPr>
            <a:lvl6pPr marL="1714500" indent="0">
              <a:buNone/>
              <a:defRPr sz="1355"/>
            </a:lvl6pPr>
            <a:lvl7pPr marL="2057400" indent="0">
              <a:buNone/>
              <a:defRPr sz="1355"/>
            </a:lvl7pPr>
            <a:lvl8pPr marL="2400300" indent="0">
              <a:buNone/>
              <a:defRPr sz="1355"/>
            </a:lvl8pPr>
            <a:lvl9pPr marL="2743200" indent="0">
              <a:buNone/>
              <a:defRPr sz="13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5"/>
            </a:lvl4pPr>
            <a:lvl5pPr marL="1371600" indent="0">
              <a:buNone/>
              <a:defRPr sz="1355"/>
            </a:lvl5pPr>
            <a:lvl6pPr marL="1714500" indent="0">
              <a:buNone/>
              <a:defRPr sz="1355"/>
            </a:lvl6pPr>
            <a:lvl7pPr marL="2057400" indent="0">
              <a:buNone/>
              <a:defRPr sz="1355"/>
            </a:lvl7pPr>
            <a:lvl8pPr marL="2400300" indent="0">
              <a:buNone/>
              <a:defRPr sz="1355"/>
            </a:lvl8pPr>
            <a:lvl9pPr marL="2743200" indent="0">
              <a:buNone/>
              <a:defRPr sz="13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5"/>
            </a:lvl2pPr>
            <a:lvl3pPr marL="685800" indent="0">
              <a:buNone/>
              <a:defRPr sz="900"/>
            </a:lvl3pPr>
            <a:lvl4pPr marL="1028700" indent="0">
              <a:buNone/>
              <a:defRPr sz="755"/>
            </a:lvl4pPr>
            <a:lvl5pPr marL="1371600" indent="0">
              <a:buNone/>
              <a:defRPr sz="755"/>
            </a:lvl5pPr>
            <a:lvl6pPr marL="1714500" indent="0">
              <a:buNone/>
              <a:defRPr sz="755"/>
            </a:lvl6pPr>
            <a:lvl7pPr marL="2057400" indent="0">
              <a:buNone/>
              <a:defRPr sz="755"/>
            </a:lvl7pPr>
            <a:lvl8pPr marL="2400300" indent="0">
              <a:buNone/>
              <a:defRPr sz="755"/>
            </a:lvl8pPr>
            <a:lvl9pPr marL="2743200" indent="0">
              <a:buNone/>
              <a:defRPr sz="7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5"/>
            </a:lvl2pPr>
            <a:lvl3pPr marL="685800" indent="0">
              <a:buNone/>
              <a:defRPr sz="1200"/>
            </a:lvl3pPr>
            <a:lvl4pPr marL="1028700" indent="0">
              <a:buNone/>
              <a:defRPr sz="1055"/>
            </a:lvl4pPr>
            <a:lvl5pPr marL="1371600" indent="0">
              <a:buNone/>
              <a:defRPr sz="1055"/>
            </a:lvl5pPr>
            <a:lvl6pPr marL="1714500" indent="0">
              <a:buNone/>
              <a:defRPr sz="1055"/>
            </a:lvl6pPr>
            <a:lvl7pPr marL="2057400" indent="0">
              <a:buNone/>
              <a:defRPr sz="1055"/>
            </a:lvl7pPr>
            <a:lvl8pPr marL="2400300" indent="0">
              <a:buNone/>
              <a:defRPr sz="1055"/>
            </a:lvl8pPr>
            <a:lvl9pPr marL="2743200" indent="0">
              <a:buNone/>
              <a:defRPr sz="10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7185"/>
            <a:ext cx="10972800" cy="45259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5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5"/>
            </a:lvl2pPr>
            <a:lvl3pPr marL="685800" indent="0">
              <a:buNone/>
              <a:defRPr sz="900"/>
            </a:lvl3pPr>
            <a:lvl4pPr marL="1028700" indent="0">
              <a:buNone/>
              <a:defRPr sz="755"/>
            </a:lvl4pPr>
            <a:lvl5pPr marL="1371600" indent="0">
              <a:buNone/>
              <a:defRPr sz="755"/>
            </a:lvl5pPr>
            <a:lvl6pPr marL="1714500" indent="0">
              <a:buNone/>
              <a:defRPr sz="755"/>
            </a:lvl6pPr>
            <a:lvl7pPr marL="2057400" indent="0">
              <a:buNone/>
              <a:defRPr sz="755"/>
            </a:lvl7pPr>
            <a:lvl8pPr marL="2400300" indent="0">
              <a:buNone/>
              <a:defRPr sz="755"/>
            </a:lvl8pPr>
            <a:lvl9pPr marL="2743200" indent="0">
              <a:buNone/>
              <a:defRPr sz="7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3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5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7185"/>
            <a:ext cx="109728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5"/>
            </a:lvl2pPr>
            <a:lvl3pPr marL="685800" indent="0">
              <a:buNone/>
              <a:defRPr sz="1200"/>
            </a:lvl3pPr>
            <a:lvl4pPr marL="1028700" indent="0">
              <a:buNone/>
              <a:defRPr sz="1055"/>
            </a:lvl4pPr>
            <a:lvl5pPr marL="1371600" indent="0">
              <a:buNone/>
              <a:defRPr sz="1055"/>
            </a:lvl5pPr>
            <a:lvl6pPr marL="1714500" indent="0">
              <a:buNone/>
              <a:defRPr sz="1055"/>
            </a:lvl6pPr>
            <a:lvl7pPr marL="2057400" indent="0">
              <a:buNone/>
              <a:defRPr sz="1055"/>
            </a:lvl7pPr>
            <a:lvl8pPr marL="2400300" indent="0">
              <a:buNone/>
              <a:defRPr sz="1055"/>
            </a:lvl8pPr>
            <a:lvl9pPr marL="2743200" indent="0">
              <a:buNone/>
              <a:defRPr sz="10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5"/>
            </a:lvl4pPr>
            <a:lvl5pPr marL="1371600" indent="0">
              <a:buNone/>
              <a:defRPr sz="1355"/>
            </a:lvl5pPr>
            <a:lvl6pPr marL="1714500" indent="0">
              <a:buNone/>
              <a:defRPr sz="1355"/>
            </a:lvl6pPr>
            <a:lvl7pPr marL="2057400" indent="0">
              <a:buNone/>
              <a:defRPr sz="1355"/>
            </a:lvl7pPr>
            <a:lvl8pPr marL="2400300" indent="0">
              <a:buNone/>
              <a:defRPr sz="1355"/>
            </a:lvl8pPr>
            <a:lvl9pPr marL="2743200" indent="0">
              <a:buNone/>
              <a:defRPr sz="13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5"/>
            </a:lvl4pPr>
            <a:lvl5pPr marL="1371600" indent="0">
              <a:buNone/>
              <a:defRPr sz="1355"/>
            </a:lvl5pPr>
            <a:lvl6pPr marL="1714500" indent="0">
              <a:buNone/>
              <a:defRPr sz="1355"/>
            </a:lvl6pPr>
            <a:lvl7pPr marL="2057400" indent="0">
              <a:buNone/>
              <a:defRPr sz="1355"/>
            </a:lvl7pPr>
            <a:lvl8pPr marL="2400300" indent="0">
              <a:buNone/>
              <a:defRPr sz="1355"/>
            </a:lvl8pPr>
            <a:lvl9pPr marL="2743200" indent="0">
              <a:buNone/>
              <a:defRPr sz="13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5"/>
            </a:lvl2pPr>
            <a:lvl3pPr marL="685800" indent="0">
              <a:buNone/>
              <a:defRPr sz="900"/>
            </a:lvl3pPr>
            <a:lvl4pPr marL="1028700" indent="0">
              <a:buNone/>
              <a:defRPr sz="755"/>
            </a:lvl4pPr>
            <a:lvl5pPr marL="1371600" indent="0">
              <a:buNone/>
              <a:defRPr sz="755"/>
            </a:lvl5pPr>
            <a:lvl6pPr marL="1714500" indent="0">
              <a:buNone/>
              <a:defRPr sz="755"/>
            </a:lvl6pPr>
            <a:lvl7pPr marL="2057400" indent="0">
              <a:buNone/>
              <a:defRPr sz="755"/>
            </a:lvl7pPr>
            <a:lvl8pPr marL="2400300" indent="0">
              <a:buNone/>
              <a:defRPr sz="755"/>
            </a:lvl8pPr>
            <a:lvl9pPr marL="2743200" indent="0">
              <a:buNone/>
              <a:defRPr sz="7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5"/>
            </a:lvl2pPr>
            <a:lvl3pPr marL="685800" indent="0">
              <a:buNone/>
              <a:defRPr sz="1200"/>
            </a:lvl3pPr>
            <a:lvl4pPr marL="1028700" indent="0">
              <a:buNone/>
              <a:defRPr sz="1055"/>
            </a:lvl4pPr>
            <a:lvl5pPr marL="1371600" indent="0">
              <a:buNone/>
              <a:defRPr sz="1055"/>
            </a:lvl5pPr>
            <a:lvl6pPr marL="1714500" indent="0">
              <a:buNone/>
              <a:defRPr sz="1055"/>
            </a:lvl6pPr>
            <a:lvl7pPr marL="2057400" indent="0">
              <a:buNone/>
              <a:defRPr sz="1055"/>
            </a:lvl7pPr>
            <a:lvl8pPr marL="2400300" indent="0">
              <a:buNone/>
              <a:defRPr sz="1055"/>
            </a:lvl8pPr>
            <a:lvl9pPr marL="2743200" indent="0">
              <a:buNone/>
              <a:defRPr sz="105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7185"/>
            <a:ext cx="10972800" cy="45259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5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/>
          <a:p>
            <a:pPr fontAlgn="base"/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/>
                </a:solidFill>
              </a:rPr>
            </a:fld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5" Type="http://schemas.openxmlformats.org/officeDocument/2006/relationships/theme" Target="../theme/theme1.xml"/><Relationship Id="rId44" Type="http://schemas.openxmlformats.org/officeDocument/2006/relationships/image" Target="../media/image3.jpeg"/><Relationship Id="rId43" Type="http://schemas.openxmlformats.org/officeDocument/2006/relationships/image" Target="../media/image2.jpeg"/><Relationship Id="rId42" Type="http://schemas.openxmlformats.org/officeDocument/2006/relationships/image" Target="../media/image1.jpeg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2.xml"/><Relationship Id="rId8" Type="http://schemas.openxmlformats.org/officeDocument/2006/relationships/slideLayout" Target="../slideLayouts/slideLayout341.xml"/><Relationship Id="rId7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38.xml"/><Relationship Id="rId45" Type="http://schemas.openxmlformats.org/officeDocument/2006/relationships/theme" Target="../theme/theme10.xml"/><Relationship Id="rId44" Type="http://schemas.openxmlformats.org/officeDocument/2006/relationships/image" Target="../media/image3.jpeg"/><Relationship Id="rId43" Type="http://schemas.openxmlformats.org/officeDocument/2006/relationships/image" Target="../media/image2.jpeg"/><Relationship Id="rId42" Type="http://schemas.openxmlformats.org/officeDocument/2006/relationships/image" Target="../media/image1.jpeg"/><Relationship Id="rId41" Type="http://schemas.openxmlformats.org/officeDocument/2006/relationships/slideLayout" Target="../slideLayouts/slideLayout374.xml"/><Relationship Id="rId4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37.xml"/><Relationship Id="rId39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371.xml"/><Relationship Id="rId37" Type="http://schemas.openxmlformats.org/officeDocument/2006/relationships/slideLayout" Target="../slideLayouts/slideLayout370.xml"/><Relationship Id="rId36" Type="http://schemas.openxmlformats.org/officeDocument/2006/relationships/slideLayout" Target="../slideLayouts/slideLayout369.xml"/><Relationship Id="rId35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67.xml"/><Relationship Id="rId33" Type="http://schemas.openxmlformats.org/officeDocument/2006/relationships/slideLayout" Target="../slideLayouts/slideLayout366.xml"/><Relationship Id="rId32" Type="http://schemas.openxmlformats.org/officeDocument/2006/relationships/slideLayout" Target="../slideLayouts/slideLayout365.xml"/><Relationship Id="rId31" Type="http://schemas.openxmlformats.org/officeDocument/2006/relationships/slideLayout" Target="../slideLayouts/slideLayout364.xml"/><Relationship Id="rId30" Type="http://schemas.openxmlformats.org/officeDocument/2006/relationships/slideLayout" Target="../slideLayouts/slideLayout363.xml"/><Relationship Id="rId3" Type="http://schemas.openxmlformats.org/officeDocument/2006/relationships/slideLayout" Target="../slideLayouts/slideLayout336.xml"/><Relationship Id="rId29" Type="http://schemas.openxmlformats.org/officeDocument/2006/relationships/slideLayout" Target="../slideLayouts/slideLayout362.xml"/><Relationship Id="rId28" Type="http://schemas.openxmlformats.org/officeDocument/2006/relationships/slideLayout" Target="../slideLayouts/slideLayout361.xml"/><Relationship Id="rId27" Type="http://schemas.openxmlformats.org/officeDocument/2006/relationships/slideLayout" Target="../slideLayouts/slideLayout360.xml"/><Relationship Id="rId26" Type="http://schemas.openxmlformats.org/officeDocument/2006/relationships/slideLayout" Target="../slideLayouts/slideLayout359.xml"/><Relationship Id="rId25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57.xml"/><Relationship Id="rId23" Type="http://schemas.openxmlformats.org/officeDocument/2006/relationships/slideLayout" Target="../slideLayouts/slideLayout356.xml"/><Relationship Id="rId22" Type="http://schemas.openxmlformats.org/officeDocument/2006/relationships/slideLayout" Target="../slideLayouts/slideLayout355.xml"/><Relationship Id="rId21" Type="http://schemas.openxmlformats.org/officeDocument/2006/relationships/slideLayout" Target="../slideLayouts/slideLayout354.xml"/><Relationship Id="rId20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35.xml"/><Relationship Id="rId19" Type="http://schemas.openxmlformats.org/officeDocument/2006/relationships/slideLayout" Target="../slideLayouts/slideLayout352.xml"/><Relationship Id="rId18" Type="http://schemas.openxmlformats.org/officeDocument/2006/relationships/slideLayout" Target="../slideLayouts/slideLayout351.xml"/><Relationship Id="rId17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49.xml"/><Relationship Id="rId15" Type="http://schemas.openxmlformats.org/officeDocument/2006/relationships/slideLayout" Target="../slideLayouts/slideLayout348.xml"/><Relationship Id="rId14" Type="http://schemas.openxmlformats.org/officeDocument/2006/relationships/slideLayout" Target="../slideLayouts/slideLayout347.xml"/><Relationship Id="rId13" Type="http://schemas.openxmlformats.org/officeDocument/2006/relationships/slideLayout" Target="../slideLayouts/slideLayout346.xml"/><Relationship Id="rId12" Type="http://schemas.openxmlformats.org/officeDocument/2006/relationships/slideLayout" Target="../slideLayouts/slideLayout345.xml"/><Relationship Id="rId11" Type="http://schemas.openxmlformats.org/officeDocument/2006/relationships/slideLayout" Target="../slideLayouts/slideLayout344.xml"/><Relationship Id="rId10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34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tags" Target="../tags/tag2.xml"/><Relationship Id="rId7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5" Type="http://schemas.openxmlformats.org/officeDocument/2006/relationships/theme" Target="../theme/theme3.xml"/><Relationship Id="rId44" Type="http://schemas.openxmlformats.org/officeDocument/2006/relationships/image" Target="../media/image3.jpeg"/><Relationship Id="rId43" Type="http://schemas.openxmlformats.org/officeDocument/2006/relationships/image" Target="../media/image2.jpeg"/><Relationship Id="rId42" Type="http://schemas.openxmlformats.org/officeDocument/2006/relationships/image" Target="../media/image1.jpeg"/><Relationship Id="rId41" Type="http://schemas.openxmlformats.org/officeDocument/2006/relationships/slideLayout" Target="../slideLayouts/slideLayout87.xml"/><Relationship Id="rId4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85.xml"/><Relationship Id="rId38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3.xml"/><Relationship Id="rId36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1.xml"/><Relationship Id="rId34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76.xml"/><Relationship Id="rId3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45" Type="http://schemas.openxmlformats.org/officeDocument/2006/relationships/theme" Target="../theme/theme4.xml"/><Relationship Id="rId44" Type="http://schemas.openxmlformats.org/officeDocument/2006/relationships/image" Target="../media/image3.jpeg"/><Relationship Id="rId43" Type="http://schemas.openxmlformats.org/officeDocument/2006/relationships/image" Target="../media/image2.jpeg"/><Relationship Id="rId42" Type="http://schemas.openxmlformats.org/officeDocument/2006/relationships/image" Target="../media/image1.jpeg"/><Relationship Id="rId41" Type="http://schemas.openxmlformats.org/officeDocument/2006/relationships/slideLayout" Target="../slideLayouts/slideLayout128.xml"/><Relationship Id="rId4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91.xml"/><Relationship Id="rId39" Type="http://schemas.openxmlformats.org/officeDocument/2006/relationships/slideLayout" Target="../slideLayouts/slideLayout126.xml"/><Relationship Id="rId38" Type="http://schemas.openxmlformats.org/officeDocument/2006/relationships/slideLayout" Target="../slideLayouts/slideLayout125.xml"/><Relationship Id="rId37" Type="http://schemas.openxmlformats.org/officeDocument/2006/relationships/slideLayout" Target="../slideLayouts/slideLayout124.xml"/><Relationship Id="rId36" Type="http://schemas.openxmlformats.org/officeDocument/2006/relationships/slideLayout" Target="../slideLayouts/slideLayout123.xml"/><Relationship Id="rId35" Type="http://schemas.openxmlformats.org/officeDocument/2006/relationships/slideLayout" Target="../slideLayouts/slideLayout122.xml"/><Relationship Id="rId34" Type="http://schemas.openxmlformats.org/officeDocument/2006/relationships/slideLayout" Target="../slideLayouts/slideLayout121.xml"/><Relationship Id="rId33" Type="http://schemas.openxmlformats.org/officeDocument/2006/relationships/slideLayout" Target="../slideLayouts/slideLayout120.xml"/><Relationship Id="rId32" Type="http://schemas.openxmlformats.org/officeDocument/2006/relationships/slideLayout" Target="../slideLayouts/slideLayout119.xml"/><Relationship Id="rId31" Type="http://schemas.openxmlformats.org/officeDocument/2006/relationships/slideLayout" Target="../slideLayouts/slideLayout118.xml"/><Relationship Id="rId30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90.xml"/><Relationship Id="rId29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3.xml"/><Relationship Id="rId45" Type="http://schemas.openxmlformats.org/officeDocument/2006/relationships/theme" Target="../theme/theme5.xml"/><Relationship Id="rId44" Type="http://schemas.openxmlformats.org/officeDocument/2006/relationships/image" Target="../media/image3.jpeg"/><Relationship Id="rId43" Type="http://schemas.openxmlformats.org/officeDocument/2006/relationships/image" Target="../media/image2.jpeg"/><Relationship Id="rId42" Type="http://schemas.openxmlformats.org/officeDocument/2006/relationships/image" Target="../media/image1.jpeg"/><Relationship Id="rId41" Type="http://schemas.openxmlformats.org/officeDocument/2006/relationships/slideLayout" Target="../slideLayouts/slideLayout169.xml"/><Relationship Id="rId4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32.xml"/><Relationship Id="rId39" Type="http://schemas.openxmlformats.org/officeDocument/2006/relationships/slideLayout" Target="../slideLayouts/slideLayout167.xml"/><Relationship Id="rId38" Type="http://schemas.openxmlformats.org/officeDocument/2006/relationships/slideLayout" Target="../slideLayouts/slideLayout166.xml"/><Relationship Id="rId37" Type="http://schemas.openxmlformats.org/officeDocument/2006/relationships/slideLayout" Target="../slideLayouts/slideLayout165.xml"/><Relationship Id="rId36" Type="http://schemas.openxmlformats.org/officeDocument/2006/relationships/slideLayout" Target="../slideLayouts/slideLayout164.xml"/><Relationship Id="rId35" Type="http://schemas.openxmlformats.org/officeDocument/2006/relationships/slideLayout" Target="../slideLayouts/slideLayout163.xml"/><Relationship Id="rId34" Type="http://schemas.openxmlformats.org/officeDocument/2006/relationships/slideLayout" Target="../slideLayouts/slideLayout162.xml"/><Relationship Id="rId33" Type="http://schemas.openxmlformats.org/officeDocument/2006/relationships/slideLayout" Target="../slideLayouts/slideLayout161.xml"/><Relationship Id="rId32" Type="http://schemas.openxmlformats.org/officeDocument/2006/relationships/slideLayout" Target="../slideLayouts/slideLayout160.xml"/><Relationship Id="rId31" Type="http://schemas.openxmlformats.org/officeDocument/2006/relationships/slideLayout" Target="../slideLayouts/slideLayout159.xml"/><Relationship Id="rId30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31.xml"/><Relationship Id="rId29" Type="http://schemas.openxmlformats.org/officeDocument/2006/relationships/slideLayout" Target="../slideLayouts/slideLayout157.xml"/><Relationship Id="rId28" Type="http://schemas.openxmlformats.org/officeDocument/2006/relationships/slideLayout" Target="../slideLayouts/slideLayout156.xml"/><Relationship Id="rId27" Type="http://schemas.openxmlformats.org/officeDocument/2006/relationships/slideLayout" Target="../slideLayouts/slideLayout155.xml"/><Relationship Id="rId26" Type="http://schemas.openxmlformats.org/officeDocument/2006/relationships/slideLayout" Target="../slideLayouts/slideLayout154.xml"/><Relationship Id="rId25" Type="http://schemas.openxmlformats.org/officeDocument/2006/relationships/slideLayout" Target="../slideLayouts/slideLayout153.xml"/><Relationship Id="rId24" Type="http://schemas.openxmlformats.org/officeDocument/2006/relationships/slideLayout" Target="../slideLayouts/slideLayout152.xml"/><Relationship Id="rId23" Type="http://schemas.openxmlformats.org/officeDocument/2006/relationships/slideLayout" Target="../slideLayouts/slideLayout151.xml"/><Relationship Id="rId22" Type="http://schemas.openxmlformats.org/officeDocument/2006/relationships/slideLayout" Target="../slideLayouts/slideLayout150.xml"/><Relationship Id="rId21" Type="http://schemas.openxmlformats.org/officeDocument/2006/relationships/slideLayout" Target="../slideLayouts/slideLayout149.xml"/><Relationship Id="rId20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2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8.xml"/><Relationship Id="rId8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74.xml"/><Relationship Id="rId45" Type="http://schemas.openxmlformats.org/officeDocument/2006/relationships/theme" Target="../theme/theme6.xml"/><Relationship Id="rId44" Type="http://schemas.openxmlformats.org/officeDocument/2006/relationships/image" Target="../media/image3.jpeg"/><Relationship Id="rId43" Type="http://schemas.openxmlformats.org/officeDocument/2006/relationships/image" Target="../media/image2.jpeg"/><Relationship Id="rId42" Type="http://schemas.openxmlformats.org/officeDocument/2006/relationships/image" Target="../media/image1.jpeg"/><Relationship Id="rId41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173.xml"/><Relationship Id="rId39" Type="http://schemas.openxmlformats.org/officeDocument/2006/relationships/slideLayout" Target="../slideLayouts/slideLayout208.xml"/><Relationship Id="rId38" Type="http://schemas.openxmlformats.org/officeDocument/2006/relationships/slideLayout" Target="../slideLayouts/slideLayout207.xml"/><Relationship Id="rId37" Type="http://schemas.openxmlformats.org/officeDocument/2006/relationships/slideLayout" Target="../slideLayouts/slideLayout206.xml"/><Relationship Id="rId36" Type="http://schemas.openxmlformats.org/officeDocument/2006/relationships/slideLayout" Target="../slideLayouts/slideLayout205.xml"/><Relationship Id="rId35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03.xml"/><Relationship Id="rId33" Type="http://schemas.openxmlformats.org/officeDocument/2006/relationships/slideLayout" Target="../slideLayouts/slideLayout202.xml"/><Relationship Id="rId32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72.xml"/><Relationship Id="rId29" Type="http://schemas.openxmlformats.org/officeDocument/2006/relationships/slideLayout" Target="../slideLayouts/slideLayout198.xml"/><Relationship Id="rId28" Type="http://schemas.openxmlformats.org/officeDocument/2006/relationships/slideLayout" Target="../slideLayouts/slideLayout197.xml"/><Relationship Id="rId27" Type="http://schemas.openxmlformats.org/officeDocument/2006/relationships/slideLayout" Target="../slideLayouts/slideLayout196.xml"/><Relationship Id="rId26" Type="http://schemas.openxmlformats.org/officeDocument/2006/relationships/slideLayout" Target="../slideLayouts/slideLayout195.xml"/><Relationship Id="rId25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193.xml"/><Relationship Id="rId23" Type="http://schemas.openxmlformats.org/officeDocument/2006/relationships/slideLayout" Target="../slideLayouts/slideLayout192.xml"/><Relationship Id="rId22" Type="http://schemas.openxmlformats.org/officeDocument/2006/relationships/slideLayout" Target="../slideLayouts/slideLayout191.xml"/><Relationship Id="rId21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1.xml"/><Relationship Id="rId19" Type="http://schemas.openxmlformats.org/officeDocument/2006/relationships/slideLayout" Target="../slideLayouts/slideLayout188.xml"/><Relationship Id="rId18" Type="http://schemas.openxmlformats.org/officeDocument/2006/relationships/slideLayout" Target="../slideLayouts/slideLayout187.xml"/><Relationship Id="rId17" Type="http://schemas.openxmlformats.org/officeDocument/2006/relationships/slideLayout" Target="../slideLayouts/slideLayout186.xml"/><Relationship Id="rId16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9.xml"/><Relationship Id="rId8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5.xml"/><Relationship Id="rId45" Type="http://schemas.openxmlformats.org/officeDocument/2006/relationships/theme" Target="../theme/theme7.xml"/><Relationship Id="rId44" Type="http://schemas.openxmlformats.org/officeDocument/2006/relationships/image" Target="../media/image3.jpeg"/><Relationship Id="rId43" Type="http://schemas.openxmlformats.org/officeDocument/2006/relationships/image" Target="../media/image2.jpeg"/><Relationship Id="rId42" Type="http://schemas.openxmlformats.org/officeDocument/2006/relationships/image" Target="../media/image1.jpeg"/><Relationship Id="rId41" Type="http://schemas.openxmlformats.org/officeDocument/2006/relationships/slideLayout" Target="../slideLayouts/slideLayout251.xml"/><Relationship Id="rId4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14.xml"/><Relationship Id="rId39" Type="http://schemas.openxmlformats.org/officeDocument/2006/relationships/slideLayout" Target="../slideLayouts/slideLayout249.xml"/><Relationship Id="rId38" Type="http://schemas.openxmlformats.org/officeDocument/2006/relationships/slideLayout" Target="../slideLayouts/slideLayout248.xml"/><Relationship Id="rId37" Type="http://schemas.openxmlformats.org/officeDocument/2006/relationships/slideLayout" Target="../slideLayouts/slideLayout247.xml"/><Relationship Id="rId36" Type="http://schemas.openxmlformats.org/officeDocument/2006/relationships/slideLayout" Target="../slideLayouts/slideLayout246.xml"/><Relationship Id="rId35" Type="http://schemas.openxmlformats.org/officeDocument/2006/relationships/slideLayout" Target="../slideLayouts/slideLayout245.xml"/><Relationship Id="rId34" Type="http://schemas.openxmlformats.org/officeDocument/2006/relationships/slideLayout" Target="../slideLayouts/slideLayout244.xml"/><Relationship Id="rId33" Type="http://schemas.openxmlformats.org/officeDocument/2006/relationships/slideLayout" Target="../slideLayouts/slideLayout243.xml"/><Relationship Id="rId32" Type="http://schemas.openxmlformats.org/officeDocument/2006/relationships/slideLayout" Target="../slideLayouts/slideLayout242.xml"/><Relationship Id="rId31" Type="http://schemas.openxmlformats.org/officeDocument/2006/relationships/slideLayout" Target="../slideLayouts/slideLayout241.xml"/><Relationship Id="rId30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13.xml"/><Relationship Id="rId29" Type="http://schemas.openxmlformats.org/officeDocument/2006/relationships/slideLayout" Target="../slideLayouts/slideLayout239.xml"/><Relationship Id="rId28" Type="http://schemas.openxmlformats.org/officeDocument/2006/relationships/slideLayout" Target="../slideLayouts/slideLayout238.xml"/><Relationship Id="rId27" Type="http://schemas.openxmlformats.org/officeDocument/2006/relationships/slideLayout" Target="../slideLayouts/slideLayout237.xml"/><Relationship Id="rId26" Type="http://schemas.openxmlformats.org/officeDocument/2006/relationships/slideLayout" Target="../slideLayouts/slideLayout236.xml"/><Relationship Id="rId25" Type="http://schemas.openxmlformats.org/officeDocument/2006/relationships/slideLayout" Target="../slideLayouts/slideLayout235.xml"/><Relationship Id="rId24" Type="http://schemas.openxmlformats.org/officeDocument/2006/relationships/slideLayout" Target="../slideLayouts/slideLayout234.xml"/><Relationship Id="rId23" Type="http://schemas.openxmlformats.org/officeDocument/2006/relationships/slideLayout" Target="../slideLayouts/slideLayout233.xml"/><Relationship Id="rId22" Type="http://schemas.openxmlformats.org/officeDocument/2006/relationships/slideLayout" Target="../slideLayouts/slideLayout232.xml"/><Relationship Id="rId21" Type="http://schemas.openxmlformats.org/officeDocument/2006/relationships/slideLayout" Target="../slideLayouts/slideLayout231.xml"/><Relationship Id="rId20" Type="http://schemas.openxmlformats.org/officeDocument/2006/relationships/slideLayout" Target="../slideLayouts/slideLayout230.xml"/><Relationship Id="rId2" Type="http://schemas.openxmlformats.org/officeDocument/2006/relationships/slideLayout" Target="../slideLayouts/slideLayout212.xml"/><Relationship Id="rId19" Type="http://schemas.openxmlformats.org/officeDocument/2006/relationships/slideLayout" Target="../slideLayouts/slideLayout229.xml"/><Relationship Id="rId18" Type="http://schemas.openxmlformats.org/officeDocument/2006/relationships/slideLayout" Target="../slideLayouts/slideLayout228.xml"/><Relationship Id="rId17" Type="http://schemas.openxmlformats.org/officeDocument/2006/relationships/slideLayout" Target="../slideLayouts/slideLayout227.xml"/><Relationship Id="rId16" Type="http://schemas.openxmlformats.org/officeDocument/2006/relationships/slideLayout" Target="../slideLayouts/slideLayout226.xml"/><Relationship Id="rId15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1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6.xml"/><Relationship Id="rId45" Type="http://schemas.openxmlformats.org/officeDocument/2006/relationships/theme" Target="../theme/theme8.xml"/><Relationship Id="rId44" Type="http://schemas.openxmlformats.org/officeDocument/2006/relationships/image" Target="../media/image3.jpeg"/><Relationship Id="rId43" Type="http://schemas.openxmlformats.org/officeDocument/2006/relationships/image" Target="../media/image2.jpeg"/><Relationship Id="rId42" Type="http://schemas.openxmlformats.org/officeDocument/2006/relationships/image" Target="../media/image1.jpeg"/><Relationship Id="rId41" Type="http://schemas.openxmlformats.org/officeDocument/2006/relationships/slideLayout" Target="../slideLayouts/slideLayout292.xml"/><Relationship Id="rId4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55.xml"/><Relationship Id="rId39" Type="http://schemas.openxmlformats.org/officeDocument/2006/relationships/slideLayout" Target="../slideLayouts/slideLayout290.xml"/><Relationship Id="rId38" Type="http://schemas.openxmlformats.org/officeDocument/2006/relationships/slideLayout" Target="../slideLayouts/slideLayout289.xml"/><Relationship Id="rId37" Type="http://schemas.openxmlformats.org/officeDocument/2006/relationships/slideLayout" Target="../slideLayouts/slideLayout288.xml"/><Relationship Id="rId36" Type="http://schemas.openxmlformats.org/officeDocument/2006/relationships/slideLayout" Target="../slideLayouts/slideLayout287.xml"/><Relationship Id="rId35" Type="http://schemas.openxmlformats.org/officeDocument/2006/relationships/slideLayout" Target="../slideLayouts/slideLayout286.xml"/><Relationship Id="rId34" Type="http://schemas.openxmlformats.org/officeDocument/2006/relationships/slideLayout" Target="../slideLayouts/slideLayout285.xml"/><Relationship Id="rId33" Type="http://schemas.openxmlformats.org/officeDocument/2006/relationships/slideLayout" Target="../slideLayouts/slideLayout284.xml"/><Relationship Id="rId32" Type="http://schemas.openxmlformats.org/officeDocument/2006/relationships/slideLayout" Target="../slideLayouts/slideLayout283.xml"/><Relationship Id="rId31" Type="http://schemas.openxmlformats.org/officeDocument/2006/relationships/slideLayout" Target="../slideLayouts/slideLayout282.xml"/><Relationship Id="rId30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54.xml"/><Relationship Id="rId29" Type="http://schemas.openxmlformats.org/officeDocument/2006/relationships/slideLayout" Target="../slideLayouts/slideLayout280.xml"/><Relationship Id="rId28" Type="http://schemas.openxmlformats.org/officeDocument/2006/relationships/slideLayout" Target="../slideLayouts/slideLayout279.xml"/><Relationship Id="rId27" Type="http://schemas.openxmlformats.org/officeDocument/2006/relationships/slideLayout" Target="../slideLayouts/slideLayout278.xml"/><Relationship Id="rId26" Type="http://schemas.openxmlformats.org/officeDocument/2006/relationships/slideLayout" Target="../slideLayouts/slideLayout277.xml"/><Relationship Id="rId25" Type="http://schemas.openxmlformats.org/officeDocument/2006/relationships/slideLayout" Target="../slideLayouts/slideLayout276.xml"/><Relationship Id="rId24" Type="http://schemas.openxmlformats.org/officeDocument/2006/relationships/slideLayout" Target="../slideLayouts/slideLayout275.xml"/><Relationship Id="rId23" Type="http://schemas.openxmlformats.org/officeDocument/2006/relationships/slideLayout" Target="../slideLayouts/slideLayout274.xml"/><Relationship Id="rId22" Type="http://schemas.openxmlformats.org/officeDocument/2006/relationships/slideLayout" Target="../slideLayouts/slideLayout273.xml"/><Relationship Id="rId21" Type="http://schemas.openxmlformats.org/officeDocument/2006/relationships/slideLayout" Target="../slideLayouts/slideLayout272.xml"/><Relationship Id="rId20" Type="http://schemas.openxmlformats.org/officeDocument/2006/relationships/slideLayout" Target="../slideLayouts/slideLayout271.xml"/><Relationship Id="rId2" Type="http://schemas.openxmlformats.org/officeDocument/2006/relationships/slideLayout" Target="../slideLayouts/slideLayout253.xml"/><Relationship Id="rId19" Type="http://schemas.openxmlformats.org/officeDocument/2006/relationships/slideLayout" Target="../slideLayouts/slideLayout270.xml"/><Relationship Id="rId18" Type="http://schemas.openxmlformats.org/officeDocument/2006/relationships/slideLayout" Target="../slideLayouts/slideLayout269.xml"/><Relationship Id="rId17" Type="http://schemas.openxmlformats.org/officeDocument/2006/relationships/slideLayout" Target="../slideLayouts/slideLayout268.xml"/><Relationship Id="rId16" Type="http://schemas.openxmlformats.org/officeDocument/2006/relationships/slideLayout" Target="../slideLayouts/slideLayout267.xml"/><Relationship Id="rId15" Type="http://schemas.openxmlformats.org/officeDocument/2006/relationships/slideLayout" Target="../slideLayouts/slideLayout266.xml"/><Relationship Id="rId14" Type="http://schemas.openxmlformats.org/officeDocument/2006/relationships/slideLayout" Target="../slideLayouts/slideLayout265.xml"/><Relationship Id="rId13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52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1.xml"/><Relationship Id="rId8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7.xml"/><Relationship Id="rId45" Type="http://schemas.openxmlformats.org/officeDocument/2006/relationships/theme" Target="../theme/theme9.xml"/><Relationship Id="rId44" Type="http://schemas.openxmlformats.org/officeDocument/2006/relationships/image" Target="../media/image3.jpeg"/><Relationship Id="rId43" Type="http://schemas.openxmlformats.org/officeDocument/2006/relationships/image" Target="../media/image2.jpeg"/><Relationship Id="rId42" Type="http://schemas.openxmlformats.org/officeDocument/2006/relationships/image" Target="../media/image1.jpeg"/><Relationship Id="rId41" Type="http://schemas.openxmlformats.org/officeDocument/2006/relationships/slideLayout" Target="../slideLayouts/slideLayout333.xml"/><Relationship Id="rId40" Type="http://schemas.openxmlformats.org/officeDocument/2006/relationships/slideLayout" Target="../slideLayouts/slideLayout332.xml"/><Relationship Id="rId4" Type="http://schemas.openxmlformats.org/officeDocument/2006/relationships/slideLayout" Target="../slideLayouts/slideLayout296.xml"/><Relationship Id="rId39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29.xml"/><Relationship Id="rId36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27.xml"/><Relationship Id="rId34" Type="http://schemas.openxmlformats.org/officeDocument/2006/relationships/slideLayout" Target="../slideLayouts/slideLayout326.xml"/><Relationship Id="rId33" Type="http://schemas.openxmlformats.org/officeDocument/2006/relationships/slideLayout" Target="../slideLayouts/slideLayout325.xml"/><Relationship Id="rId32" Type="http://schemas.openxmlformats.org/officeDocument/2006/relationships/slideLayout" Target="../slideLayouts/slideLayout324.xml"/><Relationship Id="rId31" Type="http://schemas.openxmlformats.org/officeDocument/2006/relationships/slideLayout" Target="../slideLayouts/slideLayout323.xml"/><Relationship Id="rId30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295.xml"/><Relationship Id="rId29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19.xml"/><Relationship Id="rId26" Type="http://schemas.openxmlformats.org/officeDocument/2006/relationships/slideLayout" Target="../slideLayouts/slideLayout318.xml"/><Relationship Id="rId25" Type="http://schemas.openxmlformats.org/officeDocument/2006/relationships/slideLayout" Target="../slideLayouts/slideLayout317.xml"/><Relationship Id="rId24" Type="http://schemas.openxmlformats.org/officeDocument/2006/relationships/slideLayout" Target="../slideLayouts/slideLayout316.xml"/><Relationship Id="rId23" Type="http://schemas.openxmlformats.org/officeDocument/2006/relationships/slideLayout" Target="../slideLayouts/slideLayout315.xml"/><Relationship Id="rId22" Type="http://schemas.openxmlformats.org/officeDocument/2006/relationships/slideLayout" Target="../slideLayouts/slideLayout314.xml"/><Relationship Id="rId21" Type="http://schemas.openxmlformats.org/officeDocument/2006/relationships/slideLayout" Target="../slideLayouts/slideLayout313.xml"/><Relationship Id="rId20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294.xml"/><Relationship Id="rId19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09.xml"/><Relationship Id="rId16" Type="http://schemas.openxmlformats.org/officeDocument/2006/relationships/slideLayout" Target="../slideLayouts/slideLayout308.xml"/><Relationship Id="rId15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06.xml"/><Relationship Id="rId13" Type="http://schemas.openxmlformats.org/officeDocument/2006/relationships/slideLayout" Target="../slideLayouts/slideLayout305.xml"/><Relationship Id="rId12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2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 descr="蓝色线条"/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 rot="300000">
            <a:off x="-19049" y="5127625"/>
            <a:ext cx="12231688" cy="231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1" descr="压缩版logo - 副本"/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781051" y="279400"/>
            <a:ext cx="4170363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图片 3" descr="中国地图抽象"/>
          <p:cNvPicPr>
            <a:picLocks noChangeAspect="1"/>
          </p:cNvPicPr>
          <p:nvPr userDrawn="1"/>
        </p:nvPicPr>
        <p:blipFill>
          <a:blip r:embed="rId4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75998" contrast="-88001"/>
          </a:blip>
          <a:stretch>
            <a:fillRect/>
          </a:stretch>
        </p:blipFill>
        <p:spPr>
          <a:xfrm>
            <a:off x="2811145" y="1217613"/>
            <a:ext cx="7778751" cy="54895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3585" lvl="1" indent="-285115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 descr="蓝色线条"/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 rot="300000">
            <a:off x="-19049" y="5127625"/>
            <a:ext cx="12231688" cy="231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1" descr="压缩版logo - 副本"/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781051" y="279400"/>
            <a:ext cx="4170363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图片 3" descr="中国地图抽象"/>
          <p:cNvPicPr>
            <a:picLocks noChangeAspect="1"/>
          </p:cNvPicPr>
          <p:nvPr userDrawn="1"/>
        </p:nvPicPr>
        <p:blipFill>
          <a:blip r:embed="rId4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75998" contrast="-88001"/>
          </a:blip>
          <a:stretch>
            <a:fillRect/>
          </a:stretch>
        </p:blipFill>
        <p:spPr>
          <a:xfrm>
            <a:off x="2811145" y="1217613"/>
            <a:ext cx="7778751" cy="54895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  <p:sldLayoutId id="2147484008" r:id="rId18"/>
    <p:sldLayoutId id="2147484009" r:id="rId19"/>
    <p:sldLayoutId id="2147484010" r:id="rId20"/>
    <p:sldLayoutId id="2147484011" r:id="rId21"/>
    <p:sldLayoutId id="2147484012" r:id="rId22"/>
    <p:sldLayoutId id="2147484013" r:id="rId23"/>
    <p:sldLayoutId id="2147484014" r:id="rId24"/>
    <p:sldLayoutId id="2147484015" r:id="rId25"/>
    <p:sldLayoutId id="2147484016" r:id="rId26"/>
    <p:sldLayoutId id="2147484017" r:id="rId27"/>
    <p:sldLayoutId id="2147484018" r:id="rId28"/>
    <p:sldLayoutId id="2147484019" r:id="rId29"/>
    <p:sldLayoutId id="2147484020" r:id="rId30"/>
    <p:sldLayoutId id="2147484021" r:id="rId31"/>
    <p:sldLayoutId id="2147484022" r:id="rId32"/>
    <p:sldLayoutId id="2147484023" r:id="rId33"/>
    <p:sldLayoutId id="2147484024" r:id="rId34"/>
    <p:sldLayoutId id="2147484025" r:id="rId35"/>
    <p:sldLayoutId id="2147484026" r:id="rId36"/>
    <p:sldLayoutId id="2147484027" r:id="rId37"/>
    <p:sldLayoutId id="2147484028" r:id="rId38"/>
    <p:sldLayoutId id="2147484029" r:id="rId39"/>
    <p:sldLayoutId id="2147484030" r:id="rId40"/>
    <p:sldLayoutId id="2147484031" r:id="rId4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3585" lvl="1" indent="-285115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rot="10800000">
            <a:off x="46587" y="5707287"/>
            <a:ext cx="1430938" cy="1085390"/>
            <a:chOff x="46587" y="5707287"/>
            <a:chExt cx="1430938" cy="1085390"/>
          </a:xfrm>
        </p:grpSpPr>
        <p:sp>
          <p:nvSpPr>
            <p:cNvPr id="8" name="椭圆 7"/>
            <p:cNvSpPr/>
            <p:nvPr/>
          </p:nvSpPr>
          <p:spPr>
            <a:xfrm>
              <a:off x="649487" y="6446845"/>
              <a:ext cx="345832" cy="3458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966734" y="5707287"/>
              <a:ext cx="510791" cy="510791"/>
            </a:xfrm>
            <a:prstGeom prst="ellipse">
              <a:avLst/>
            </a:pr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  <a:effectLst>
              <a:outerShdw blurRad="76200" dist="38100" dir="2700000" algn="tl" rotWithShape="0">
                <a:srgbClr val="2B579A">
                  <a:alpha val="5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6587" y="6234989"/>
              <a:ext cx="221063" cy="22106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5000"/>
              </a:schemeClr>
            </a:solidFill>
            <a:ln>
              <a:noFill/>
            </a:ln>
            <a:effectLst>
              <a:outerShdw blurRad="76200" dist="38100" dir="2700000" algn="tl" rotWithShape="0">
                <a:srgbClr val="2B579A">
                  <a:alpha val="6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6D4A088-84C6-4E25-8974-50052BF70A30}" type="datetimeFigureOut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5F6551D-C697-47F0-8D0F-B52E4434774B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KSO_TEMPLATE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 descr="蓝色线条"/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 rot="300000">
            <a:off x="-19049" y="5127625"/>
            <a:ext cx="12231688" cy="231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1" descr="压缩版logo - 副本"/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781051" y="279400"/>
            <a:ext cx="4170363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图片 3" descr="中国地图抽象"/>
          <p:cNvPicPr>
            <a:picLocks noChangeAspect="1"/>
          </p:cNvPicPr>
          <p:nvPr userDrawn="1"/>
        </p:nvPicPr>
        <p:blipFill>
          <a:blip r:embed="rId4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75998" contrast="-88001"/>
          </a:blip>
          <a:stretch>
            <a:fillRect/>
          </a:stretch>
        </p:blipFill>
        <p:spPr>
          <a:xfrm>
            <a:off x="2811145" y="1217613"/>
            <a:ext cx="7778751" cy="54895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  <p:sldLayoutId id="2147483735" r:id="rId39"/>
    <p:sldLayoutId id="2147483736" r:id="rId40"/>
    <p:sldLayoutId id="2147483737" r:id="rId4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3585" lvl="1" indent="-285115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 descr="蓝色线条"/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 rot="300000">
            <a:off x="-19049" y="5127625"/>
            <a:ext cx="12231688" cy="231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1" descr="压缩版logo - 副本"/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781051" y="279400"/>
            <a:ext cx="4170363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图片 3" descr="中国地图抽象"/>
          <p:cNvPicPr>
            <a:picLocks noChangeAspect="1"/>
          </p:cNvPicPr>
          <p:nvPr userDrawn="1"/>
        </p:nvPicPr>
        <p:blipFill>
          <a:blip r:embed="rId4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75998" contrast="-88001"/>
          </a:blip>
          <a:stretch>
            <a:fillRect/>
          </a:stretch>
        </p:blipFill>
        <p:spPr>
          <a:xfrm>
            <a:off x="2811145" y="1217613"/>
            <a:ext cx="7778751" cy="54895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3585" lvl="1" indent="-285115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 descr="蓝色线条"/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 rot="300000">
            <a:off x="-19049" y="5127625"/>
            <a:ext cx="12231688" cy="231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1" descr="压缩版logo - 副本"/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781051" y="279400"/>
            <a:ext cx="4170363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图片 3" descr="中国地图抽象"/>
          <p:cNvPicPr>
            <a:picLocks noChangeAspect="1"/>
          </p:cNvPicPr>
          <p:nvPr userDrawn="1"/>
        </p:nvPicPr>
        <p:blipFill>
          <a:blip r:embed="rId4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75998" contrast="-88001"/>
          </a:blip>
          <a:stretch>
            <a:fillRect/>
          </a:stretch>
        </p:blipFill>
        <p:spPr>
          <a:xfrm>
            <a:off x="2811145" y="1217613"/>
            <a:ext cx="7778751" cy="54895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  <p:sldLayoutId id="2147483805" r:id="rId25"/>
    <p:sldLayoutId id="2147483806" r:id="rId26"/>
    <p:sldLayoutId id="2147483807" r:id="rId27"/>
    <p:sldLayoutId id="2147483808" r:id="rId28"/>
    <p:sldLayoutId id="2147483809" r:id="rId29"/>
    <p:sldLayoutId id="2147483810" r:id="rId30"/>
    <p:sldLayoutId id="2147483811" r:id="rId31"/>
    <p:sldLayoutId id="2147483812" r:id="rId32"/>
    <p:sldLayoutId id="2147483813" r:id="rId33"/>
    <p:sldLayoutId id="2147483814" r:id="rId34"/>
    <p:sldLayoutId id="2147483815" r:id="rId35"/>
    <p:sldLayoutId id="2147483816" r:id="rId36"/>
    <p:sldLayoutId id="2147483817" r:id="rId37"/>
    <p:sldLayoutId id="2147483818" r:id="rId38"/>
    <p:sldLayoutId id="2147483819" r:id="rId39"/>
    <p:sldLayoutId id="2147483820" r:id="rId40"/>
    <p:sldLayoutId id="2147483821" r:id="rId4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3585" lvl="1" indent="-285115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 descr="蓝色线条"/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 rot="300000">
            <a:off x="-19049" y="5127625"/>
            <a:ext cx="12231688" cy="231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1" descr="压缩版logo - 副本"/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781051" y="279400"/>
            <a:ext cx="4170363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图片 3" descr="中国地图抽象"/>
          <p:cNvPicPr>
            <a:picLocks noChangeAspect="1"/>
          </p:cNvPicPr>
          <p:nvPr userDrawn="1"/>
        </p:nvPicPr>
        <p:blipFill>
          <a:blip r:embed="rId4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75998" contrast="-88001"/>
          </a:blip>
          <a:stretch>
            <a:fillRect/>
          </a:stretch>
        </p:blipFill>
        <p:spPr>
          <a:xfrm>
            <a:off x="2811145" y="1217613"/>
            <a:ext cx="7778751" cy="54895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2" r:id="rId20"/>
    <p:sldLayoutId id="2147483843" r:id="rId21"/>
    <p:sldLayoutId id="2147483844" r:id="rId22"/>
    <p:sldLayoutId id="2147483845" r:id="rId23"/>
    <p:sldLayoutId id="2147483846" r:id="rId24"/>
    <p:sldLayoutId id="2147483847" r:id="rId25"/>
    <p:sldLayoutId id="2147483848" r:id="rId26"/>
    <p:sldLayoutId id="2147483849" r:id="rId27"/>
    <p:sldLayoutId id="2147483850" r:id="rId28"/>
    <p:sldLayoutId id="2147483851" r:id="rId29"/>
    <p:sldLayoutId id="2147483852" r:id="rId30"/>
    <p:sldLayoutId id="2147483853" r:id="rId31"/>
    <p:sldLayoutId id="2147483854" r:id="rId32"/>
    <p:sldLayoutId id="2147483855" r:id="rId33"/>
    <p:sldLayoutId id="2147483856" r:id="rId34"/>
    <p:sldLayoutId id="2147483857" r:id="rId35"/>
    <p:sldLayoutId id="2147483858" r:id="rId36"/>
    <p:sldLayoutId id="2147483859" r:id="rId37"/>
    <p:sldLayoutId id="2147483860" r:id="rId38"/>
    <p:sldLayoutId id="2147483861" r:id="rId39"/>
    <p:sldLayoutId id="2147483862" r:id="rId40"/>
    <p:sldLayoutId id="2147483863" r:id="rId4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3585" lvl="1" indent="-285115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 descr="蓝色线条"/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 rot="300000">
            <a:off x="-19049" y="5127625"/>
            <a:ext cx="12231688" cy="231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1" descr="压缩版logo - 副本"/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781051" y="279400"/>
            <a:ext cx="4170363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图片 3" descr="中国地图抽象"/>
          <p:cNvPicPr>
            <a:picLocks noChangeAspect="1"/>
          </p:cNvPicPr>
          <p:nvPr userDrawn="1"/>
        </p:nvPicPr>
        <p:blipFill>
          <a:blip r:embed="rId4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75998" contrast="-88001"/>
          </a:blip>
          <a:stretch>
            <a:fillRect/>
          </a:stretch>
        </p:blipFill>
        <p:spPr>
          <a:xfrm>
            <a:off x="2811145" y="1217613"/>
            <a:ext cx="7778751" cy="54895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  <p:sldLayoutId id="2147483886" r:id="rId22"/>
    <p:sldLayoutId id="2147483887" r:id="rId23"/>
    <p:sldLayoutId id="2147483888" r:id="rId24"/>
    <p:sldLayoutId id="2147483889" r:id="rId25"/>
    <p:sldLayoutId id="2147483890" r:id="rId26"/>
    <p:sldLayoutId id="2147483891" r:id="rId27"/>
    <p:sldLayoutId id="2147483892" r:id="rId28"/>
    <p:sldLayoutId id="2147483893" r:id="rId29"/>
    <p:sldLayoutId id="2147483894" r:id="rId30"/>
    <p:sldLayoutId id="2147483895" r:id="rId31"/>
    <p:sldLayoutId id="2147483896" r:id="rId32"/>
    <p:sldLayoutId id="2147483897" r:id="rId33"/>
    <p:sldLayoutId id="2147483898" r:id="rId34"/>
    <p:sldLayoutId id="2147483899" r:id="rId35"/>
    <p:sldLayoutId id="2147483900" r:id="rId36"/>
    <p:sldLayoutId id="2147483901" r:id="rId37"/>
    <p:sldLayoutId id="2147483902" r:id="rId38"/>
    <p:sldLayoutId id="2147483903" r:id="rId39"/>
    <p:sldLayoutId id="2147483904" r:id="rId40"/>
    <p:sldLayoutId id="2147483905" r:id="rId4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3585" lvl="1" indent="-285115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 descr="蓝色线条"/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 rot="300000">
            <a:off x="-19049" y="5127625"/>
            <a:ext cx="12231688" cy="231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1" descr="压缩版logo - 副本"/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781051" y="279400"/>
            <a:ext cx="4170363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图片 3" descr="中国地图抽象"/>
          <p:cNvPicPr>
            <a:picLocks noChangeAspect="1"/>
          </p:cNvPicPr>
          <p:nvPr userDrawn="1"/>
        </p:nvPicPr>
        <p:blipFill>
          <a:blip r:embed="rId4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75998" contrast="-88001"/>
          </a:blip>
          <a:stretch>
            <a:fillRect/>
          </a:stretch>
        </p:blipFill>
        <p:spPr>
          <a:xfrm>
            <a:off x="2811145" y="1217613"/>
            <a:ext cx="7778751" cy="54895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  <p:sldLayoutId id="2147483924" r:id="rId18"/>
    <p:sldLayoutId id="2147483925" r:id="rId19"/>
    <p:sldLayoutId id="2147483926" r:id="rId20"/>
    <p:sldLayoutId id="2147483927" r:id="rId21"/>
    <p:sldLayoutId id="2147483928" r:id="rId22"/>
    <p:sldLayoutId id="2147483929" r:id="rId23"/>
    <p:sldLayoutId id="2147483930" r:id="rId24"/>
    <p:sldLayoutId id="2147483931" r:id="rId25"/>
    <p:sldLayoutId id="2147483932" r:id="rId26"/>
    <p:sldLayoutId id="2147483933" r:id="rId27"/>
    <p:sldLayoutId id="2147483934" r:id="rId28"/>
    <p:sldLayoutId id="2147483935" r:id="rId29"/>
    <p:sldLayoutId id="2147483936" r:id="rId30"/>
    <p:sldLayoutId id="2147483937" r:id="rId31"/>
    <p:sldLayoutId id="2147483938" r:id="rId32"/>
    <p:sldLayoutId id="2147483939" r:id="rId33"/>
    <p:sldLayoutId id="2147483940" r:id="rId34"/>
    <p:sldLayoutId id="2147483941" r:id="rId35"/>
    <p:sldLayoutId id="2147483942" r:id="rId36"/>
    <p:sldLayoutId id="2147483943" r:id="rId37"/>
    <p:sldLayoutId id="2147483944" r:id="rId38"/>
    <p:sldLayoutId id="2147483945" r:id="rId39"/>
    <p:sldLayoutId id="2147483946" r:id="rId40"/>
    <p:sldLayoutId id="2147483947" r:id="rId4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3585" lvl="1" indent="-285115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 descr="蓝色线条"/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 rot="300000">
            <a:off x="-19049" y="5127625"/>
            <a:ext cx="12231688" cy="231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1" descr="压缩版logo - 副本"/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781051" y="279400"/>
            <a:ext cx="4170363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图片 3" descr="中国地图抽象"/>
          <p:cNvPicPr>
            <a:picLocks noChangeAspect="1"/>
          </p:cNvPicPr>
          <p:nvPr userDrawn="1"/>
        </p:nvPicPr>
        <p:blipFill>
          <a:blip r:embed="rId4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75998" contrast="-88001"/>
          </a:blip>
          <a:stretch>
            <a:fillRect/>
          </a:stretch>
        </p:blipFill>
        <p:spPr>
          <a:xfrm>
            <a:off x="2811145" y="1217613"/>
            <a:ext cx="7778751" cy="54895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  <p:sldLayoutId id="2147483966" r:id="rId18"/>
    <p:sldLayoutId id="2147483967" r:id="rId19"/>
    <p:sldLayoutId id="2147483968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4" r:id="rId26"/>
    <p:sldLayoutId id="2147483975" r:id="rId27"/>
    <p:sldLayoutId id="2147483976" r:id="rId28"/>
    <p:sldLayoutId id="2147483977" r:id="rId29"/>
    <p:sldLayoutId id="2147483978" r:id="rId30"/>
    <p:sldLayoutId id="2147483979" r:id="rId31"/>
    <p:sldLayoutId id="2147483980" r:id="rId32"/>
    <p:sldLayoutId id="2147483981" r:id="rId33"/>
    <p:sldLayoutId id="2147483982" r:id="rId34"/>
    <p:sldLayoutId id="2147483983" r:id="rId35"/>
    <p:sldLayoutId id="2147483984" r:id="rId36"/>
    <p:sldLayoutId id="2147483985" r:id="rId37"/>
    <p:sldLayoutId id="2147483986" r:id="rId38"/>
    <p:sldLayoutId id="2147483987" r:id="rId39"/>
    <p:sldLayoutId id="2147483988" r:id="rId40"/>
    <p:sldLayoutId id="2147483989" r:id="rId4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3585" lvl="1" indent="-285115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2" Type="http://schemas.openxmlformats.org/officeDocument/2006/relationships/image" Target="../media/image11.jpeg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背景音乐 - 轻快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-1420927" y="0"/>
            <a:ext cx="480053" cy="4800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619"/>
            <a:ext cx="12192000" cy="292201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148840" y="557953"/>
            <a:ext cx="7604760" cy="4525433"/>
            <a:chOff x="2437" y="-47"/>
            <a:chExt cx="8982" cy="5345"/>
          </a:xfrm>
        </p:grpSpPr>
        <p:sp>
          <p:nvSpPr>
            <p:cNvPr id="63" name="椭圆 62"/>
            <p:cNvSpPr/>
            <p:nvPr/>
          </p:nvSpPr>
          <p:spPr>
            <a:xfrm>
              <a:off x="2437" y="3641"/>
              <a:ext cx="750" cy="7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a typeface="微软雅黑" panose="020B050302020402020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118" y="2534"/>
              <a:ext cx="8301" cy="2764"/>
              <a:chOff x="3160" y="1426"/>
              <a:chExt cx="8301" cy="2764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7005" y="3301"/>
                <a:ext cx="433" cy="43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ea typeface="微软雅黑" panose="020B0503020204020204" charset="-122"/>
                </a:endParaRPr>
              </a:p>
            </p:txBody>
          </p:sp>
          <p:grpSp>
            <p:nvGrpSpPr>
              <p:cNvPr id="68" name="组合 67"/>
              <p:cNvGrpSpPr/>
              <p:nvPr/>
            </p:nvGrpSpPr>
            <p:grpSpPr>
              <a:xfrm>
                <a:off x="4353" y="1549"/>
                <a:ext cx="1691" cy="1691"/>
                <a:chOff x="304800" y="-396224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69" name="同心圆 68"/>
                <p:cNvSpPr/>
                <p:nvPr/>
              </p:nvSpPr>
              <p:spPr>
                <a:xfrm>
                  <a:off x="304800" y="-396224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rgbClr val="C00000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392113" y="-308911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rgbClr val="C00000"/>
                    </a:solidFill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5764" y="1426"/>
                <a:ext cx="1898" cy="1691"/>
                <a:chOff x="304800" y="-663555"/>
                <a:chExt cx="4489841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72" name="同心圆 71"/>
                <p:cNvSpPr/>
                <p:nvPr/>
              </p:nvSpPr>
              <p:spPr>
                <a:xfrm>
                  <a:off x="304800" y="-663555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rgbClr val="C00000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968767" y="-659635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rgbClr val="C00000"/>
                    </a:solidFill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74" name="组合 73"/>
              <p:cNvGrpSpPr/>
              <p:nvPr/>
            </p:nvGrpSpPr>
            <p:grpSpPr>
              <a:xfrm>
                <a:off x="7184" y="1438"/>
                <a:ext cx="1691" cy="1691"/>
                <a:chOff x="304800" y="-663555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75" name="同心圆 74"/>
                <p:cNvSpPr/>
                <p:nvPr/>
              </p:nvSpPr>
              <p:spPr>
                <a:xfrm>
                  <a:off x="304800" y="-663555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rgbClr val="C00000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392113" y="-576242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rgbClr val="C00000"/>
                    </a:solidFill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77" name="组合 76"/>
              <p:cNvGrpSpPr/>
              <p:nvPr/>
            </p:nvGrpSpPr>
            <p:grpSpPr>
              <a:xfrm>
                <a:off x="8617" y="1438"/>
                <a:ext cx="1691" cy="1691"/>
                <a:chOff x="304800" y="-663555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78" name="同心圆 77"/>
                <p:cNvSpPr/>
                <p:nvPr/>
              </p:nvSpPr>
              <p:spPr>
                <a:xfrm>
                  <a:off x="304800" y="-663555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rgbClr val="C00000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79" name="椭圆 78"/>
                <p:cNvSpPr/>
                <p:nvPr/>
              </p:nvSpPr>
              <p:spPr>
                <a:xfrm>
                  <a:off x="392113" y="-576242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rgbClr val="C00000"/>
                    </a:solidFill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3" name="矩形 2"/>
              <p:cNvSpPr/>
              <p:nvPr/>
            </p:nvSpPr>
            <p:spPr>
              <a:xfrm>
                <a:off x="3160" y="1584"/>
                <a:ext cx="7394" cy="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6665" b="1" spc="300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    </a:t>
                </a:r>
                <a:r>
                  <a:rPr lang="zh-CN" altLang="en-US" sz="6665" b="1" spc="300" dirty="0">
                    <a:solidFill>
                      <a:schemeClr val="accent1"/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网 店 客 服</a:t>
                </a:r>
                <a:endParaRPr lang="zh-CN" altLang="en-US" sz="6665" b="1" spc="3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11095" y="1625"/>
                <a:ext cx="366" cy="36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ea typeface="微软雅黑" panose="020B0503020204020204" charset="-122"/>
                </a:endParaRPr>
              </a:p>
            </p:txBody>
          </p:sp>
          <p:grpSp>
            <p:nvGrpSpPr>
              <p:cNvPr id="84" name="组合 83"/>
              <p:cNvGrpSpPr/>
              <p:nvPr/>
            </p:nvGrpSpPr>
            <p:grpSpPr>
              <a:xfrm>
                <a:off x="4116" y="3278"/>
                <a:ext cx="558" cy="558"/>
                <a:chOff x="304800" y="-1757311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85" name="同心圆 84"/>
                <p:cNvSpPr/>
                <p:nvPr/>
              </p:nvSpPr>
              <p:spPr>
                <a:xfrm>
                  <a:off x="304800" y="-1757311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tx1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392113" y="-1669998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89" name="组合 88"/>
              <p:cNvGrpSpPr/>
              <p:nvPr/>
            </p:nvGrpSpPr>
            <p:grpSpPr>
              <a:xfrm>
                <a:off x="5018" y="3848"/>
                <a:ext cx="342" cy="342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90" name="同心圆 89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solidFill>
                      <a:schemeClr val="tx1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91" name="椭圆 90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>
                    <a:ea typeface="微软雅黑" panose="020B0503020204020204" charset="-122"/>
                  </a:endParaRPr>
                </a:p>
              </p:txBody>
            </p:sp>
          </p:grpSp>
        </p:grpSp>
        <p:pic>
          <p:nvPicPr>
            <p:cNvPr id="6" name="图片 5" descr="河南云动新LOGO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71" y="-47"/>
              <a:ext cx="2633" cy="2227"/>
            </a:xfrm>
            <a:prstGeom prst="rect">
              <a:avLst/>
            </a:prstGeom>
          </p:spPr>
        </p:pic>
        <p:sp>
          <p:nvSpPr>
            <p:cNvPr id="43" name="TextBox 7"/>
            <p:cNvSpPr>
              <a:spLocks noChangeArrowheads="1"/>
            </p:cNvSpPr>
            <p:nvPr/>
          </p:nvSpPr>
          <p:spPr bwMode="auto">
            <a:xfrm>
              <a:off x="3117" y="4932"/>
              <a:ext cx="816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121660" y="5351780"/>
            <a:ext cx="6467687" cy="3784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86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     </a:t>
            </a:r>
            <a:r>
              <a:rPr lang="zh-CN" altLang="en-US" sz="1865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叮咚一响  黄金万两</a:t>
            </a:r>
            <a:endParaRPr lang="zh-CN" altLang="en-US" sz="1865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5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1940" y="1583055"/>
            <a:ext cx="11303000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/>
              <a:t>3) 买了还会再来，能优惠吗？</a:t>
            </a:r>
            <a:endParaRPr lang="zh-CN" altLang="en-US" sz="2000" b="1"/>
          </a:p>
          <a:p>
            <a:endParaRPr lang="zh-CN" altLang="en-US" sz="2000" b="1"/>
          </a:p>
          <a:p>
            <a:r>
              <a:rPr lang="zh-CN" altLang="en-US" sz="2000" b="1"/>
              <a:t>K：亲，买过且交易成功后您就是**旗舰店尊贵的会员了，再次来购买，亲就可以享受会员价格购买了。</a:t>
            </a:r>
            <a:endParaRPr lang="zh-CN" altLang="en-US" sz="2000" b="1"/>
          </a:p>
          <a:p>
            <a:endParaRPr lang="zh-CN" altLang="en-US" sz="2000" b="1"/>
          </a:p>
          <a:p>
            <a:r>
              <a:rPr lang="zh-CN" altLang="en-US" sz="2000" b="1"/>
              <a:t>4) 优惠后再还价</a:t>
            </a:r>
            <a:endParaRPr lang="zh-CN" altLang="en-US" sz="2000" b="1"/>
          </a:p>
          <a:p>
            <a:endParaRPr lang="zh-CN" altLang="en-US" sz="2000" b="1"/>
          </a:p>
          <a:p>
            <a:r>
              <a:rPr lang="zh-CN" altLang="en-US" sz="2000" b="1"/>
              <a:t>K：亲，已经给您优惠价格了哦。这个价格是**旗舰店老顾客的价格待遇呢﹋一般人都是原价购买的哦，是看亲中意**产品，又跟我聊得挺投机的，特意向领导为您申请的价格，希望亲能理解下﹋</a:t>
            </a:r>
            <a:endParaRPr lang="zh-CN" altLang="en-US" sz="2000" b="1"/>
          </a:p>
          <a:p>
            <a:endParaRPr lang="zh-CN" altLang="en-US" sz="2000" b="1"/>
          </a:p>
          <a:p>
            <a:r>
              <a:rPr lang="zh-CN" altLang="en-US" sz="2000" b="1"/>
              <a:t>5) 别家的比你们便宜</a:t>
            </a:r>
            <a:endParaRPr lang="zh-CN" altLang="en-US" sz="2000" b="1"/>
          </a:p>
          <a:p>
            <a:endParaRPr lang="zh-CN" altLang="en-US" sz="2000" b="1"/>
          </a:p>
          <a:p>
            <a:r>
              <a:rPr lang="zh-CN" altLang="en-US" sz="2000" b="1"/>
              <a:t>K：亲，我们产品都是线上线下价格统一的，质量是有保证的。别家产品不是很清楚呢，我们是**旗舰店天猫品牌直销，天猫正品保证哦！</a:t>
            </a:r>
            <a:endParaRPr lang="zh-CN" altLang="en-US" sz="2000" b="1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73150" y="2136775"/>
            <a:ext cx="1025779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6) 多次议价的顾客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K：我只是一个小小的客服，没有权限修改价格的，这样吧，我去帮您向我们主管申请一下,看看能不能拿到折扣，不过这样的机会是很艰难的，我尽量帮您申请吧~麻烦您稍等我2分钟~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等待2-3分钟后再回复顾客下述语句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K：亲，主管说因为天猫价格修改不了，不过我给您争取到了精美礼品一份。这个礼物质量很好的，您看这样好吗？</a:t>
            </a:r>
            <a:endParaRPr lang="zh-CN" altLang="en-US" sz="2400" b="1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95985" y="1305560"/>
            <a:ext cx="1039939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/>
              <a:t>4. 支付用语</a:t>
            </a:r>
            <a:endParaRPr lang="zh-CN" altLang="en-US" sz="2000" b="1"/>
          </a:p>
          <a:p>
            <a:endParaRPr lang="zh-CN" altLang="en-US" sz="2000" b="1"/>
          </a:p>
          <a:p>
            <a:r>
              <a:rPr lang="zh-CN" altLang="en-US" sz="2000" b="1"/>
              <a:t>K：嗯，好的！您的订单已受理。我们会在24小时内为您发货。亲收货的时候记得检查外包装。包装破损的请拒收。当面清点数量。快递一般为江浙沪内*-*天，江浙沪外*-*天。邮政为*-*天，超过时间未收到请联系本店在线客服为您查件。收到后有任何不满意请及时联系我们，O(∩_∩)O谢谢。</a:t>
            </a:r>
            <a:endParaRPr lang="zh-CN" altLang="en-US" sz="2000" b="1"/>
          </a:p>
          <a:p>
            <a:endParaRPr lang="zh-CN" altLang="en-US" sz="2000" b="1"/>
          </a:p>
          <a:p>
            <a:r>
              <a:rPr lang="zh-CN" altLang="en-US" sz="2000" b="1"/>
              <a:t>5. 物流用语</a:t>
            </a:r>
            <a:endParaRPr lang="zh-CN" altLang="en-US" sz="2000" b="1"/>
          </a:p>
          <a:p>
            <a:endParaRPr lang="zh-CN" altLang="en-US" sz="2000" b="1"/>
          </a:p>
          <a:p>
            <a:r>
              <a:rPr lang="zh-CN" altLang="en-US" sz="2000" b="1"/>
              <a:t>售前：</a:t>
            </a:r>
            <a:endParaRPr lang="zh-CN" altLang="en-US" sz="2000" b="1"/>
          </a:p>
          <a:p>
            <a:endParaRPr lang="zh-CN" altLang="en-US" sz="2000" b="1"/>
          </a:p>
          <a:p>
            <a:r>
              <a:rPr lang="zh-CN" altLang="en-US" sz="2000" b="1"/>
              <a:t>K：我们默认快递是**快递。江浙沪皖一般*-*天左右到货的.其他地区*-*天左右到货的！</a:t>
            </a:r>
            <a:endParaRPr lang="zh-CN" altLang="en-US" sz="2000" b="1"/>
          </a:p>
          <a:p>
            <a:endParaRPr lang="zh-CN" altLang="en-US" sz="2000" b="1"/>
          </a:p>
          <a:p>
            <a:r>
              <a:rPr lang="zh-CN" altLang="en-US" sz="2000" b="1"/>
              <a:t>售后：</a:t>
            </a:r>
            <a:endParaRPr lang="zh-CN" altLang="en-US" sz="2000" b="1"/>
          </a:p>
          <a:p>
            <a:endParaRPr lang="zh-CN" altLang="en-US" sz="2000" b="1"/>
          </a:p>
          <a:p>
            <a:r>
              <a:rPr lang="zh-CN" altLang="en-US" sz="2000" b="1"/>
              <a:t>K：稍等，您退换货的单号是*******已经显示在派送的路途中了，这两天亲注意查收哦~~</a:t>
            </a:r>
            <a:endParaRPr lang="zh-CN" altLang="en-US" sz="2000" b="1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75665" y="1674495"/>
            <a:ext cx="1075182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6. 欢送用语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1) 未达成订单欢送语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K：亲，非常感谢您的光临，很遗憾没能跟您完成这次交易，希望您可以收藏下本店店铺**旗舰店，以后本店会不定期的有促销活动哦，欢迎随时关注我们，再次感谢您的光临~！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2) 达成订单欢送语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K：谢谢您对本店的支持，希望您对我们的服务满意，欢迎您下次惠顾。亲 可以收藏下我们店铺，欢迎亲下次再来~~</a:t>
            </a:r>
            <a:endParaRPr lang="zh-CN" altLang="en-US" sz="2400" b="1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1290955"/>
            <a:ext cx="11306810" cy="48583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79755" y="1326515"/>
            <a:ext cx="10680700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3) 催付用语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a. 未咨询拍下未付款订单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K：亲，非常感谢您的支持，看到您刚下的订单，麻烦亲核对下收件信息，没有问题的话，直接付款即可，付款后，本店将在24小时之内为您发货，希望亲早日收到**产品！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b. 咨询后拍下未付款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K：亲，很高兴看到您购买本店的商品，邮费已经为您修改好，您可以在您方便的时候付下款。如有其它疑问您可以随时联系我，我是客服** ，感谢您的惠顾！</a:t>
            </a:r>
            <a:endParaRPr lang="zh-CN" altLang="en-US" sz="2400" b="1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150" y="1477010"/>
            <a:ext cx="11800840" cy="46285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8440" y="1433195"/>
            <a:ext cx="11754485" cy="49542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多次议价案例</a:t>
            </a:r>
            <a:endParaRPr lang="zh-CN" altLang="en-US" sz="2800" b="1"/>
          </a:p>
          <a:p>
            <a:endParaRPr lang="zh-CN" altLang="en-US" sz="2400" b="1"/>
          </a:p>
          <a:p>
            <a:r>
              <a:rPr lang="zh-CN" altLang="en-US" sz="2400" b="1"/>
              <a:t>G: 你好 这个款产品多少钱？价格可不可以少点啊。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K: 亲，很抱歉哦，商城没有办法修改价格的~~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G: 第一次买你们这个品牌，价格少点的话，以后肯定会经常来购买你家的呀！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K: 亲，您在购买产品时，价钱确实是考虑的方面，但产品的质量和售后服务才是考量产品好坏的重要因素！我们是**天猫上的官方旗舰店，产品及质量都是有官方保障的哦~~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G： 但是我觉得你们的价格有点偏高啊，要是能少点就好</a:t>
            </a:r>
            <a:endParaRPr lang="zh-CN" altLang="en-US" sz="2400" b="1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8455" y="1859915"/>
            <a:ext cx="11231880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K: 亲这个价格真的没办法少哦，商城是不支持修改价格的，真的没办法~~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G: 那算了，我在逛逛别家的吧。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K: 您能确定这次需要多少呢？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G： 暂时先买2罐。要是喜欢就继续跟你家合作呀。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K： 那您稍等下~~我向主管为您申请下优惠价格，不一定能成功哦，我尽量为您申请吧。您稍等我一下 ~~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K： 亲，主管说因为天猫价格修改不了，可以给您赠送精美礼品一份。这个礼物质量很好的，您看这样好吗？</a:t>
            </a:r>
            <a:endParaRPr lang="zh-CN" altLang="en-US" sz="2400" b="1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37210" y="2038350"/>
            <a:ext cx="1080833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G: 那不为难你了，我这次买了之后以后再买应该会有优惠的？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/>
              <a:t>K: 嗯，是的。买过且交易成功后您就是**旗舰店尊贵的会员了，再次来购买，亲就可以享受会员价格购买了。</a:t>
            </a:r>
            <a:endParaRPr lang="zh-CN" altLang="en-US" sz="2800" b="1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2ee051548a2e63cebb1a74ac89c8c25887e78e957107-PDg9Dp_fw658"/>
          <p:cNvPicPr>
            <a:picLocks noChangeAspect="1"/>
          </p:cNvPicPr>
          <p:nvPr/>
        </p:nvPicPr>
        <p:blipFill>
          <a:blip r:embed="rId1"/>
          <a:srcRect l="20489" t="15330" b="49033"/>
          <a:stretch>
            <a:fillRect/>
          </a:stretch>
        </p:blipFill>
        <p:spPr>
          <a:xfrm flipH="1">
            <a:off x="7637780" y="209973"/>
            <a:ext cx="4540673" cy="2824480"/>
          </a:xfrm>
          <a:prstGeom prst="rect">
            <a:avLst/>
          </a:prstGeom>
        </p:spPr>
      </p:pic>
      <p:pic>
        <p:nvPicPr>
          <p:cNvPr id="9" name="图片 8" descr="64b5eeac6d4cbb3bf35f72a59482cf19daf0441a9e133-KgOidC_fw658"/>
          <p:cNvPicPr>
            <a:picLocks noChangeAspect="1"/>
          </p:cNvPicPr>
          <p:nvPr/>
        </p:nvPicPr>
        <p:blipFill>
          <a:blip r:embed="rId2"/>
          <a:srcRect l="34492"/>
          <a:stretch>
            <a:fillRect/>
          </a:stretch>
        </p:blipFill>
        <p:spPr>
          <a:xfrm>
            <a:off x="-22013" y="4501727"/>
            <a:ext cx="1629833" cy="189653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55768" y="2841776"/>
            <a:ext cx="5760720" cy="2804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河南云动信息科技有限公司</a:t>
            </a:r>
            <a:endParaRPr lang="en-US" altLang="zh-CN" sz="32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3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地址：郑州市惠济区英才街</a:t>
            </a:r>
            <a:r>
              <a:rPr lang="en-US" altLang="zh-CN" sz="213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213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号</a:t>
            </a:r>
            <a:br>
              <a:rPr lang="zh-CN" altLang="en-US" sz="213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13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手机：</a:t>
            </a:r>
            <a:r>
              <a:rPr lang="en-US" altLang="zh-CN" sz="213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19903800598</a:t>
            </a:r>
            <a:br>
              <a:rPr lang="en-US" altLang="zh-CN" sz="213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13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电话：</a:t>
            </a:r>
            <a:r>
              <a:rPr lang="en-US" altLang="zh-CN" sz="213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0371-53339009</a:t>
            </a:r>
            <a:endParaRPr lang="en-US" altLang="zh-CN" sz="2135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3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邮箱：</a:t>
            </a:r>
            <a:r>
              <a:rPr lang="en-US" altLang="zh-CN" sz="213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214561842@qq.com</a:t>
            </a:r>
            <a:endParaRPr lang="zh-CN" altLang="en-US" sz="2135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1679" y="1389865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微信扫码关注我们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 descr="微信图片_20180709173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59" y="2278529"/>
            <a:ext cx="4446395" cy="44463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124874" y="473075"/>
            <a:ext cx="2352040" cy="748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联系我们</a:t>
            </a:r>
            <a:endParaRPr lang="zh-CN" altLang="en-US" sz="4265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9605" y="1111885"/>
            <a:ext cx="8982075" cy="51930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21970" y="1814195"/>
            <a:ext cx="10497820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中差评处理</a:t>
            </a:r>
            <a:endParaRPr lang="zh-CN" altLang="en-US" sz="2800" b="1"/>
          </a:p>
          <a:p>
            <a:r>
              <a:rPr lang="zh-CN" altLang="en-US"/>
              <a:t>碰到中差评的2种方法处理</a:t>
            </a:r>
            <a:endParaRPr lang="zh-CN" altLang="en-US"/>
          </a:p>
          <a:p>
            <a:endParaRPr lang="zh-CN" altLang="en-US"/>
          </a:p>
          <a:p>
            <a:r>
              <a:rPr lang="zh-CN" altLang="en-US" sz="2400"/>
              <a:t>1）第一时间收到顾客给的中差评，立刻与顾客旺旺联系，旺旺不在线可电话联系，询问缘由，得知顾客为何给中差评的理由后，第一给顾客道歉，第二耐心倾听顾客的不满后，将自己的心态想成自己是买家的时候希望卖家如何做，第三，给顾客一个专业的解释，尽量说服顾客修改评价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2）收到顾客的中差评，取得联系，询问缘由，可以给顾客中评5元，差评10元，或者赠送顾客店铺优惠劵、下次包邮、店铺会员等级、送礼品等相应的补偿换取顾客修改中差评！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7940" y="1381760"/>
            <a:ext cx="10590530" cy="45180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61280" y="711835"/>
            <a:ext cx="3514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客户拒签</a:t>
            </a:r>
            <a:endParaRPr lang="zh-CN" altLang="en-US" sz="2800" b="1"/>
          </a:p>
        </p:txBody>
      </p:sp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8120" y="1230630"/>
            <a:ext cx="9961880" cy="47320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93030" y="570865"/>
            <a:ext cx="3387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主动退货</a:t>
            </a:r>
            <a:endParaRPr lang="zh-CN" altLang="en-US" sz="2400" b="1"/>
          </a:p>
        </p:txBody>
      </p:sp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4665" y="1127760"/>
            <a:ext cx="9714865" cy="51612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35575" y="796925"/>
            <a:ext cx="1876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退换货</a:t>
            </a:r>
            <a:endParaRPr lang="zh-CN" altLang="en-US" sz="2400" b="1"/>
          </a:p>
        </p:txBody>
      </p:sp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62455" y="3244850"/>
            <a:ext cx="75209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/>
              <a:t>第二讲          如何做好一名客服？</a:t>
            </a:r>
            <a:endParaRPr lang="zh-CN" altLang="en-US" sz="4000" b="1"/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42695" y="3106420"/>
            <a:ext cx="93395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/>
              <a:t>咨询转化率</a:t>
            </a:r>
            <a:r>
              <a:rPr lang="en-US" altLang="zh-CN" sz="3600" b="1"/>
              <a:t>(</a:t>
            </a:r>
            <a:r>
              <a:rPr lang="zh-CN" altLang="en-US" sz="3600" b="1"/>
              <a:t>询盘转化率</a:t>
            </a:r>
            <a:r>
              <a:rPr lang="en-US" altLang="zh-CN" sz="3600" b="1"/>
              <a:t>)</a:t>
            </a:r>
            <a:r>
              <a:rPr lang="zh-CN" altLang="en-US" sz="3600" b="1"/>
              <a:t>，客服销售占比</a:t>
            </a:r>
            <a:endParaRPr lang="zh-CN" altLang="en-US" sz="3600" b="1"/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69060" y="1689100"/>
            <a:ext cx="946721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谨防职业打假</a:t>
            </a:r>
            <a:endParaRPr lang="zh-CN" altLang="en-US" sz="2400" b="1"/>
          </a:p>
          <a:p>
            <a:r>
              <a:rPr lang="zh-CN" altLang="en-US" sz="2400" b="1"/>
              <a:t>应该有不少卖家吃过这个亏，就是客户是职业打假人，他在和客户聊天的时候会问，（--------划重点-------------）你这商品是高仿还是精仿？（--------划重点-------------）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这个时候一定要警惕了，因为无论你是回答高仿还是精仿都是出错的，因为买家可能在收到货之后，直接申请客服介入，以假冒品牌为由，要求仅退款。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对于这些打假专员一定要提前做好预防，以防被坑</a:t>
            </a:r>
            <a:endParaRPr lang="zh-CN" altLang="en-US" sz="2400" b="1"/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17575" y="2136775"/>
            <a:ext cx="969327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天猫店或者企业店，客户问可以开发票吗？一定要回答能</a:t>
            </a:r>
            <a:endParaRPr lang="zh-CN" altLang="en-US" sz="2400" b="1"/>
          </a:p>
          <a:p>
            <a:r>
              <a:rPr lang="zh-CN" altLang="en-US" sz="2400" b="1"/>
              <a:t>为什么要回答能开发票呢，因为天猫和企业店要求客户需要开发票必须要开，淘宝C店不做要求，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如果客户回答不可以，会被直接投诉</a:t>
            </a:r>
            <a:endParaRPr lang="zh-CN" altLang="en-US" sz="2400" b="1"/>
          </a:p>
          <a:p>
            <a:r>
              <a:rPr lang="zh-CN" altLang="en-US" sz="2400" b="1"/>
              <a:t>如果是因为发票问题，一次性扣6分，无论金额大小还是开错类目。</a:t>
            </a:r>
            <a:endParaRPr lang="zh-CN" altLang="en-US" sz="2400" b="1"/>
          </a:p>
          <a:p>
            <a:r>
              <a:rPr lang="zh-CN" altLang="en-US" sz="2400" b="1"/>
              <a:t>开发票的原因 第一点：公司报销，不要多问，直接问开发票所要信息</a:t>
            </a:r>
            <a:endParaRPr lang="zh-CN" altLang="en-US" sz="2400" b="1"/>
          </a:p>
          <a:p>
            <a:r>
              <a:rPr lang="zh-CN" altLang="en-US" sz="2400" b="1"/>
              <a:t>第二点：只是作为售后凭据，要电话和顾客沟通，解释凭借聊天记录，和购买记录就可以作为售后依据，不用凭借发票。</a:t>
            </a:r>
            <a:endParaRPr lang="zh-CN" altLang="en-US" sz="2400" b="1"/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8"/>
          <p:cNvPicPr>
            <a:picLocks noChangeAspect="1"/>
          </p:cNvPicPr>
          <p:nvPr/>
        </p:nvPicPr>
        <p:blipFill>
          <a:blip r:embed="rId1"/>
          <a:srcRect b="15333"/>
          <a:stretch>
            <a:fillRect/>
          </a:stretch>
        </p:blipFill>
        <p:spPr>
          <a:xfrm>
            <a:off x="1690370" y="1819275"/>
            <a:ext cx="9204325" cy="36531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圆角矩形标注 2"/>
          <p:cNvSpPr/>
          <p:nvPr/>
        </p:nvSpPr>
        <p:spPr>
          <a:xfrm>
            <a:off x="1644650" y="1536700"/>
            <a:ext cx="8903970" cy="383857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743075" y="1536700"/>
            <a:ext cx="87064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6000" b="1">
                <a:solidFill>
                  <a:schemeClr val="tx1"/>
                </a:solidFill>
              </a:rPr>
              <a:t>      </a:t>
            </a:r>
            <a:r>
              <a:rPr lang="zh-CN" altLang="en-US" sz="6000" b="1">
                <a:solidFill>
                  <a:schemeClr val="tx1"/>
                </a:solidFill>
              </a:rPr>
              <a:t>做网店客服工作其实的就是讲究流程的规范化，只有规范做事情才会事半功倍。</a:t>
            </a:r>
            <a:endParaRPr lang="zh-CN" altLang="en-US" sz="6000" b="1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16685" y="1692275"/>
            <a:ext cx="869505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不要泄露客户隐私</a:t>
            </a:r>
            <a:endParaRPr lang="zh-CN" altLang="en-US" sz="2800" b="1"/>
          </a:p>
          <a:p>
            <a:r>
              <a:rPr lang="zh-CN" altLang="en-US" sz="2800" b="1"/>
              <a:t>对于客户的姓名、电话、地址等等，这些是不可以私自透露给其他人的，这也是很重要的一点~~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/>
              <a:t>有的客户会来问，我用某某账号买了你家的......，麻烦你查一下我留的地址是什么。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/>
              <a:t>这个时候，一定要和客户解释，天猫是不允许泄露其他客户的资料的，这也是保障您的个人隐私安全，请您登陆购买账号联系我们。</a:t>
            </a:r>
            <a:endParaRPr lang="zh-CN" altLang="en-US" sz="2800" b="1"/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33450" y="1557020"/>
            <a:ext cx="955484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旺旺上不能辱骂客户</a:t>
            </a:r>
            <a:endParaRPr lang="zh-CN" altLang="en-US" sz="2800" b="1"/>
          </a:p>
          <a:p>
            <a:r>
              <a:rPr lang="zh-CN" altLang="en-US" sz="2800" b="1"/>
              <a:t>无论买家骂的有多离谱，又或者这个战争根本就是买家先挑起的，也一定不要和客户在旺旺上吵起来，可以打电话和客户沟通，可能3-5分钟就解决这个问题了。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/>
              <a:t>如果你在旺旺上辱骂客户（无论是不是你先挑起的），客户投诉之后，你的店铺都会被扣12分，并且7天内不能上营销活动，所以，做客服，一定要学会忍耐，不要在旺旺上和客服对骂。</a:t>
            </a:r>
            <a:endParaRPr lang="zh-CN" altLang="en-US" sz="2800" b="1"/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63295" y="1443990"/>
            <a:ext cx="999363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答应客户的事情一定要做到</a:t>
            </a:r>
            <a:endParaRPr lang="zh-CN" altLang="en-US" sz="2800" b="1"/>
          </a:p>
          <a:p>
            <a:r>
              <a:rPr lang="zh-CN" altLang="en-US" sz="2800" b="1"/>
              <a:t>比如说，你答应客户给他发顺丰，但是你忘记备注了，仓库发了其他快递，如果客户投诉你未履行承诺，小二介入发现确实是你没有履行承诺，会扣6分。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/>
              <a:t>所以，客服给客户的承诺，一定要做到，像快递，赠品，发货时间，效果等等</a:t>
            </a:r>
            <a:endParaRPr lang="zh-CN" altLang="en-US" sz="2800" b="1"/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97660" y="1329055"/>
            <a:ext cx="9796780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/>
              <a:t>判断买家是不是差评师</a:t>
            </a:r>
            <a:endParaRPr lang="zh-CN" altLang="en-US" sz="2000" b="1"/>
          </a:p>
          <a:p>
            <a:r>
              <a:rPr lang="zh-CN" altLang="en-US" sz="2000" b="1"/>
              <a:t>差评师的特征一般有以下几点：</a:t>
            </a:r>
            <a:endParaRPr lang="zh-CN" altLang="en-US" sz="2000" b="1"/>
          </a:p>
          <a:p>
            <a:endParaRPr lang="zh-CN" altLang="en-US" sz="2000" b="1"/>
          </a:p>
          <a:p>
            <a:r>
              <a:rPr lang="zh-CN" altLang="en-US" sz="2000" b="1"/>
              <a:t>1、账号信用不会太高（封号比较严重），仅退款频率太高；</a:t>
            </a:r>
            <a:endParaRPr lang="zh-CN" altLang="en-US" sz="2000" b="1"/>
          </a:p>
          <a:p>
            <a:endParaRPr lang="zh-CN" altLang="en-US" sz="2000" b="1"/>
          </a:p>
          <a:p>
            <a:r>
              <a:rPr lang="zh-CN" altLang="en-US" sz="2000" b="1"/>
              <a:t>2、好评率低于80%的要谨慎；</a:t>
            </a:r>
            <a:endParaRPr lang="zh-CN" altLang="en-US" sz="2000" b="1"/>
          </a:p>
          <a:p>
            <a:endParaRPr lang="zh-CN" altLang="en-US" sz="2000" b="1"/>
          </a:p>
          <a:p>
            <a:endParaRPr lang="zh-CN" altLang="en-US" sz="2000" b="1"/>
          </a:p>
          <a:p>
            <a:r>
              <a:rPr lang="en-US" altLang="zh-CN" sz="2000" b="1"/>
              <a:t>3</a:t>
            </a:r>
            <a:r>
              <a:rPr lang="zh-CN" altLang="en-US" sz="2000" b="1"/>
              <a:t>，昵称异常，使用比较长的字母数字的，这种一般是机器注册的；</a:t>
            </a:r>
            <a:endParaRPr lang="zh-CN" altLang="en-US" sz="2000" b="1"/>
          </a:p>
          <a:p>
            <a:endParaRPr lang="zh-CN" altLang="en-US" sz="2000" b="1"/>
          </a:p>
          <a:p>
            <a:r>
              <a:rPr lang="en-US" altLang="zh-CN" sz="2000" b="1"/>
              <a:t>4</a:t>
            </a:r>
            <a:r>
              <a:rPr lang="zh-CN" altLang="en-US" sz="2000" b="1"/>
              <a:t>、收货姓名地址模糊 ，像使用明星姓名，比如周杰伦，刘德华等；</a:t>
            </a:r>
            <a:endParaRPr lang="zh-CN" altLang="en-US" sz="2000" b="1"/>
          </a:p>
          <a:p>
            <a:endParaRPr lang="zh-CN" altLang="en-US" sz="2000" b="1"/>
          </a:p>
          <a:p>
            <a:r>
              <a:rPr lang="en-US" altLang="zh-CN" sz="2000" b="1"/>
              <a:t>5</a:t>
            </a:r>
            <a:r>
              <a:rPr lang="zh-CN" altLang="en-US" sz="2000" b="1"/>
              <a:t>、不议价，一直在套话，拍下多订单的；</a:t>
            </a:r>
            <a:endParaRPr lang="zh-CN" altLang="en-US" sz="2000" b="1"/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63295" y="1859915"/>
            <a:ext cx="999426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/>
              <a:t>      </a:t>
            </a:r>
            <a:r>
              <a:rPr lang="zh-CN" altLang="en-US" sz="2800" b="1"/>
              <a:t>很多客服都只是简单地认为客服嘛，无非就是聊聊天，只要打字够快就可以了，在每句话前面加个「亲」，态度好点就算完成工作了，然而打字聊天绝对不是客服工作的全部，一个客服的好坏，能够直接决定商品的成单率，进而决定店铺的成败</a:t>
            </a:r>
            <a:endParaRPr lang="zh-CN" altLang="en-US" sz="2800" b="1"/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54655" y="3106420"/>
            <a:ext cx="52717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客服的基本素质及职业操守</a:t>
            </a:r>
            <a:endParaRPr lang="zh-CN" altLang="en-US" sz="2800" b="1"/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22095" y="1443990"/>
            <a:ext cx="8362950" cy="5723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/>
              <a:t>1,   </a:t>
            </a:r>
            <a:r>
              <a:rPr lang="zh-CN" altLang="en-US" sz="2400" b="1"/>
              <a:t>不说不</a:t>
            </a:r>
            <a:endParaRPr lang="zh-CN" altLang="en-US" sz="2400" b="1"/>
          </a:p>
          <a:p>
            <a:endParaRPr lang="en-US" altLang="zh-CN" sz="2400" b="1"/>
          </a:p>
          <a:p>
            <a:r>
              <a:rPr lang="zh-CN" altLang="en-US" sz="2400" b="1"/>
              <a:t>a、不要说不行不可以，带不字；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b、不要只说一个字；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c、不要频繁使用快捷回复；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d、不要直接拒绝客户；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e、不要打断客户；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f、不要不及时通知客户变故。</a:t>
            </a:r>
            <a:endParaRPr lang="zh-CN" altLang="en-US" sz="2400" b="1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54200" y="1582420"/>
            <a:ext cx="9117965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ym typeface="+mn-ea"/>
              </a:rPr>
              <a:t>2、不直接否定客户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>
                <a:sym typeface="+mn-ea"/>
              </a:rPr>
              <a:t>a、任何与客户的争执、对骂都是禁止的；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>
                <a:sym typeface="+mn-ea"/>
              </a:rPr>
              <a:t>b、以肯定的方式，表答否定的意义；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>
                <a:sym typeface="+mn-ea"/>
              </a:rPr>
              <a:t>c、赞美客户，比如审美，眼观之类；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>
                <a:sym typeface="+mn-ea"/>
              </a:rPr>
              <a:t>d、妥协，一定要有条件的；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>
                <a:sym typeface="+mn-ea"/>
              </a:rPr>
              <a:t>e、客户不说话，我们一定要去找话题；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>
                <a:sym typeface="+mn-ea"/>
              </a:rPr>
              <a:t>3、不要诋毁同行</a:t>
            </a:r>
            <a:endParaRPr lang="zh-CN" altLang="en-US" sz="2400" b="1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77845" y="1040765"/>
            <a:ext cx="562800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zh-CN" altLang="en-US" sz="6000" b="1">
                <a:solidFill>
                  <a:schemeClr val="tx2">
                    <a:lumMod val="60000"/>
                    <a:lumOff val="40000"/>
                  </a:schemeClr>
                </a:solidFill>
              </a:rPr>
              <a:t>内容摘要</a:t>
            </a:r>
            <a:endParaRPr lang="zh-CN" altLang="en-US" sz="6000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zh-CN" altLang="en-US" sz="6000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3600" b="1">
                <a:solidFill>
                  <a:schemeClr val="tx2">
                    <a:lumMod val="60000"/>
                    <a:lumOff val="40000"/>
                  </a:schemeClr>
                </a:solidFill>
              </a:rPr>
              <a:t>1.</a:t>
            </a:r>
            <a:r>
              <a:rPr lang="zh-CN" altLang="zh-CN" sz="3600" b="1">
                <a:solidFill>
                  <a:schemeClr val="tx2">
                    <a:lumMod val="60000"/>
                    <a:lumOff val="40000"/>
                  </a:schemeClr>
                </a:solidFill>
              </a:rPr>
              <a:t>售前流程熟知</a:t>
            </a:r>
            <a:endParaRPr lang="en-US" altLang="zh-CN" sz="3600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3600" b="1">
                <a:solidFill>
                  <a:schemeClr val="tx2">
                    <a:lumMod val="60000"/>
                    <a:lumOff val="40000"/>
                  </a:schemeClr>
                </a:solidFill>
              </a:rPr>
              <a:t>2.</a:t>
            </a:r>
            <a:r>
              <a:rPr lang="zh-CN" altLang="en-US" sz="3600" b="1">
                <a:solidFill>
                  <a:schemeClr val="tx2">
                    <a:lumMod val="60000"/>
                    <a:lumOff val="40000"/>
                  </a:schemeClr>
                </a:solidFill>
              </a:rPr>
              <a:t>话术技巧</a:t>
            </a:r>
            <a:endParaRPr lang="en-US" altLang="zh-CN" sz="3600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3600" b="1">
                <a:solidFill>
                  <a:schemeClr val="tx2">
                    <a:lumMod val="60000"/>
                    <a:lumOff val="40000"/>
                  </a:schemeClr>
                </a:solidFill>
              </a:rPr>
              <a:t>3.</a:t>
            </a:r>
            <a:r>
              <a:rPr lang="zh-CN" altLang="en-US" sz="3600" b="1">
                <a:solidFill>
                  <a:schemeClr val="tx2">
                    <a:lumMod val="60000"/>
                    <a:lumOff val="40000"/>
                  </a:schemeClr>
                </a:solidFill>
              </a:rPr>
              <a:t>售中状态处理</a:t>
            </a:r>
            <a:endParaRPr lang="zh-CN" altLang="en-US" sz="3600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3600" b="1">
                <a:solidFill>
                  <a:schemeClr val="tx2">
                    <a:lumMod val="60000"/>
                    <a:lumOff val="40000"/>
                  </a:schemeClr>
                </a:solidFill>
              </a:rPr>
              <a:t>4.</a:t>
            </a:r>
            <a:r>
              <a:rPr lang="zh-CN" altLang="en-US" sz="3600" b="1">
                <a:solidFill>
                  <a:schemeClr val="tx2">
                    <a:lumMod val="60000"/>
                    <a:lumOff val="40000"/>
                  </a:schemeClr>
                </a:solidFill>
              </a:rPr>
              <a:t>售后问题随机应变</a:t>
            </a:r>
            <a:endParaRPr lang="en-US" altLang="zh-CN" sz="3600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3600" b="1">
                <a:solidFill>
                  <a:schemeClr val="tx2">
                    <a:lumMod val="60000"/>
                    <a:lumOff val="40000"/>
                  </a:schemeClr>
                </a:solidFill>
              </a:rPr>
              <a:t>5.</a:t>
            </a:r>
            <a:r>
              <a:rPr lang="zh-CN" altLang="en-US" sz="3600" b="1">
                <a:solidFill>
                  <a:schemeClr val="tx2">
                    <a:lumMod val="60000"/>
                    <a:lumOff val="40000"/>
                  </a:schemeClr>
                </a:solidFill>
              </a:rPr>
              <a:t>如何做好一名客服</a:t>
            </a:r>
            <a:endParaRPr lang="zh-CN" altLang="en-US" sz="3600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3600" b="1">
                <a:solidFill>
                  <a:schemeClr val="tx2">
                    <a:lumMod val="60000"/>
                    <a:lumOff val="40000"/>
                  </a:schemeClr>
                </a:solidFill>
              </a:rPr>
              <a:t>6.</a:t>
            </a:r>
            <a:r>
              <a:rPr lang="zh-CN" altLang="en-US" sz="3600" b="1">
                <a:solidFill>
                  <a:schemeClr val="tx2">
                    <a:lumMod val="60000"/>
                    <a:lumOff val="40000"/>
                  </a:schemeClr>
                </a:solidFill>
              </a:rPr>
              <a:t>客户服务的基本素质</a:t>
            </a:r>
            <a:endParaRPr lang="zh-CN" altLang="en-US" sz="36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92300" y="913765"/>
            <a:ext cx="8930640" cy="59442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7880" y="1043305"/>
            <a:ext cx="9140190" cy="54400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429000" y="3244850"/>
            <a:ext cx="513651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solidFill>
                  <a:schemeClr val="bg2">
                    <a:lumMod val="50000"/>
                  </a:schemeClr>
                </a:solidFill>
              </a:rPr>
              <a:t>客服售前流程</a:t>
            </a:r>
            <a:endParaRPr lang="zh-CN" altLang="en-US" sz="40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2879090" y="3344545"/>
            <a:ext cx="465455" cy="4375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994910" y="944880"/>
            <a:ext cx="2540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用户下单流程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1271270" y="1594485"/>
            <a:ext cx="998791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1. 打招呼用语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亲，您好，我是**旗舰店客服**。很高兴为您服务，有什么可以帮到您的呢？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2. 对话语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Q：请问你家这个是正品吗？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K：亲，**天猫旗舰店品牌直销哦，旗舰店是需要公司营业执照、注册商标、税务登记证、产品质检报告等手续证明才能开张的。所以这个问题您大可放心，不仅确保正品，而且确保实惠。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85470" y="1320800"/>
            <a:ext cx="1079500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3. 议价语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1) 活动期间可以便宜点吗？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K：亲，抱歉啊。我们不议价的哦﹋现在是活动期间，您拍下的价格已经非常优惠了。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2) 买的多有优惠吗？</a:t>
            </a:r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K：亲。我们的活动是**，而且都是包邮的哦﹋价格上请您放心，我们线上线下都是统一定价的，这个**活动是我们线上独享的活动，线下是没有这个优惠活动的，所以您已经享受最大的实惠啦！</a:t>
            </a:r>
            <a:endParaRPr lang="zh-CN" altLang="en-US" sz="2400" b="1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72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72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3.xml><?xml version="1.0" encoding="utf-8"?>
<p:tagLst xmlns:p="http://schemas.openxmlformats.org/presentationml/2006/main">
  <p:tag name="KSO_WM_TEMPLATE_CATEGORY" val="custom"/>
  <p:tag name="KSO_WM_TEMPLATE_INDEX" val="20184572"/>
  <p:tag name="KSO_WM_TAG_VERSION" val="1.0"/>
  <p:tag name="KSO_WM_TEMPLATE_THUMBS_INDEX" val="1、9、12、16、19、22、23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6.xml><?xml version="1.0" encoding="utf-8"?>
<p:tagLst xmlns:p="http://schemas.openxmlformats.org/presentationml/2006/main">
  <p:tag name="KSO_WM_UNIT_PLACING_PICTURE_USER_VIEWPORT" val="{&quot;height&quot;:6390,&quot;width&quot;:9600}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160396"/>
</p:tagLst>
</file>

<file path=ppt/theme/theme1.xml><?xml version="1.0" encoding="utf-8"?>
<a:theme xmlns:a="http://schemas.openxmlformats.org/drawingml/2006/main" name="默认设计模板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默认设计模板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设计模板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默认设计模板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默认设计模板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默认设计模板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默认设计模板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默认设计模板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3551</Words>
  <Application>WPS 演示</Application>
  <PresentationFormat>自定义</PresentationFormat>
  <Paragraphs>227</Paragraphs>
  <Slides>37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37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Segoe UI</vt:lpstr>
      <vt:lpstr>Arial Unicode MS</vt:lpstr>
      <vt:lpstr>Calibri</vt:lpstr>
      <vt:lpstr>默认设计模板</vt:lpstr>
      <vt:lpstr>3_自定义设计方案</vt:lpstr>
      <vt:lpstr>1_默认设计模板</vt:lpstr>
      <vt:lpstr>2_默认设计模板</vt:lpstr>
      <vt:lpstr>3_默认设计模板</vt:lpstr>
      <vt:lpstr>4_默认设计模板</vt:lpstr>
      <vt:lpstr>5_默认设计模板</vt:lpstr>
      <vt:lpstr>6_默认设计模板</vt:lpstr>
      <vt:lpstr>7_默认设计模板</vt:lpstr>
      <vt:lpstr>8_默认设计模板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93</cp:revision>
  <dcterms:created xsi:type="dcterms:W3CDTF">2018-12-16T04:31:00Z</dcterms:created>
  <dcterms:modified xsi:type="dcterms:W3CDTF">2020-07-14T08:53:07Z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