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3"/>
    <p:sldId id="257" r:id="rId4"/>
    <p:sldId id="258" r:id="rId5"/>
    <p:sldId id="319" r:id="rId6"/>
    <p:sldId id="320" r:id="rId7"/>
    <p:sldId id="262" r:id="rId8"/>
    <p:sldId id="321" r:id="rId9"/>
    <p:sldId id="322" r:id="rId10"/>
    <p:sldId id="296" r:id="rId11"/>
    <p:sldId id="324" r:id="rId12"/>
    <p:sldId id="264" r:id="rId13"/>
    <p:sldId id="330" r:id="rId14"/>
    <p:sldId id="325" r:id="rId15"/>
    <p:sldId id="323" r:id="rId16"/>
    <p:sldId id="326" r:id="rId17"/>
    <p:sldId id="327" r:id="rId18"/>
    <p:sldId id="328" r:id="rId19"/>
    <p:sldId id="283" r:id="rId20"/>
    <p:sldId id="29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7D5"/>
    <a:srgbClr val="F9B359"/>
    <a:srgbClr val="3F403E"/>
    <a:srgbClr val="969F98"/>
    <a:srgbClr val="F9FAFB"/>
    <a:srgbClr val="FCFCFD"/>
    <a:srgbClr val="E0DFE6"/>
    <a:srgbClr val="F4F4F4"/>
    <a:srgbClr val="F2F5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50" d="100"/>
          <a:sy n="50" d="100"/>
        </p:scale>
        <p:origin x="-420" y="-1758"/>
      </p:cViewPr>
      <p:guideLst>
        <p:guide orient="horz" pos="2159"/>
        <p:guide orient="horz" pos="346"/>
        <p:guide orient="horz" pos="3974"/>
        <p:guide pos="3839"/>
        <p:guide pos="7242"/>
        <p:guide pos="438"/>
      </p:guideLst>
    </p:cSldViewPr>
  </p:slideViewPr>
  <p:notesTextViewPr>
    <p:cViewPr>
      <p:scale>
        <a:sx n="1" d="1"/>
        <a:sy n="1" d="1"/>
      </p:scale>
      <p:origin x="0" y="0"/>
    </p:cViewPr>
  </p:notesTextViewPr>
  <p:sorterViewPr>
    <p:cViewPr>
      <p:scale>
        <a:sx n="91" d="100"/>
        <a:sy n="91" d="100"/>
      </p:scale>
      <p:origin x="0" y="759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31EDF8-97C7-44E2-9310-9512274EED4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D5FC9-E2F2-4B4C-95BE-5F7CE2FD139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B8FF5E-AD09-40C0-A391-B4E5CA93E6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ECA118-6545-41D3-8C8E-CA86BFE4F9D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B8FF5E-AD09-40C0-A391-B4E5CA93E6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ECA118-6545-41D3-8C8E-CA86BFE4F9D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B8FF5E-AD09-40C0-A391-B4E5CA93E6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ECA118-6545-41D3-8C8E-CA86BFE4F9D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B8FF5E-AD09-40C0-A391-B4E5CA93E6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ECA118-6545-41D3-8C8E-CA86BFE4F9D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B8FF5E-AD09-40C0-A391-B4E5CA93E6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ECA118-6545-41D3-8C8E-CA86BFE4F9D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B8FF5E-AD09-40C0-A391-B4E5CA93E6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ECA118-6545-41D3-8C8E-CA86BFE4F9D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B8FF5E-AD09-40C0-A391-B4E5CA93E68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ECA118-6545-41D3-8C8E-CA86BFE4F9D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B8FF5E-AD09-40C0-A391-B4E5CA93E68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BECA118-6545-41D3-8C8E-CA86BFE4F9D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B8FF5E-AD09-40C0-A391-B4E5CA93E68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BECA118-6545-41D3-8C8E-CA86BFE4F9D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B8FF5E-AD09-40C0-A391-B4E5CA93E6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ECA118-6545-41D3-8C8E-CA86BFE4F9D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B8FF5E-AD09-40C0-A391-B4E5CA93E6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ECA118-6545-41D3-8C8E-CA86BFE4F9D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AFB"/>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8FF5E-AD09-40C0-A391-B4E5CA93E68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ECA118-6545-41D3-8C8E-CA86BFE4F9D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A_矩形 28"/>
          <p:cNvSpPr/>
          <p:nvPr>
            <p:custDataLst>
              <p:tags r:id="rId1"/>
            </p:custDataLst>
          </p:nvPr>
        </p:nvSpPr>
        <p:spPr>
          <a:xfrm>
            <a:off x="0" y="3438045"/>
            <a:ext cx="12192000" cy="3428999"/>
          </a:xfrm>
          <a:prstGeom prst="rect">
            <a:avLst/>
          </a:prstGeom>
          <a:solidFill>
            <a:srgbClr val="F9B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PA_文本框 34"/>
          <p:cNvSpPr txBox="1"/>
          <p:nvPr>
            <p:custDataLst>
              <p:tags r:id="rId2"/>
            </p:custDataLst>
          </p:nvPr>
        </p:nvSpPr>
        <p:spPr>
          <a:xfrm>
            <a:off x="-186055" y="0"/>
            <a:ext cx="12508230" cy="3169285"/>
          </a:xfrm>
          <a:prstGeom prst="rect">
            <a:avLst/>
          </a:prstGeom>
          <a:noFill/>
        </p:spPr>
        <p:txBody>
          <a:bodyPr wrap="square" rtlCol="0">
            <a:spAutoFit/>
          </a:bodyPr>
          <a:lstStyle/>
          <a:p>
            <a:pPr algn="ctr"/>
            <a:r>
              <a:rPr lang="en-US" sz="20000" dirty="0">
                <a:solidFill>
                  <a:srgbClr val="F9B359">
                    <a:alpha val="30000"/>
                  </a:srgbClr>
                </a:solidFill>
                <a:latin typeface="+mj-ea"/>
                <a:ea typeface="+mj-ea"/>
              </a:rPr>
              <a:t>DUODUO</a:t>
            </a:r>
            <a:endParaRPr lang="en-US" sz="20000" dirty="0">
              <a:solidFill>
                <a:srgbClr val="F9B359">
                  <a:alpha val="30000"/>
                </a:srgbClr>
              </a:solidFill>
              <a:latin typeface="+mj-ea"/>
              <a:ea typeface="+mj-ea"/>
            </a:endParaRPr>
          </a:p>
        </p:txBody>
      </p:sp>
      <p:sp>
        <p:nvSpPr>
          <p:cNvPr id="33" name="PA_矩形 32"/>
          <p:cNvSpPr/>
          <p:nvPr>
            <p:custDataLst>
              <p:tags r:id="rId3"/>
            </p:custDataLst>
          </p:nvPr>
        </p:nvSpPr>
        <p:spPr>
          <a:xfrm>
            <a:off x="1329368" y="1354642"/>
            <a:ext cx="9533262" cy="4149985"/>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PA_矩形 27"/>
          <p:cNvSpPr/>
          <p:nvPr>
            <p:custDataLst>
              <p:tags r:id="rId4"/>
            </p:custDataLst>
          </p:nvPr>
        </p:nvSpPr>
        <p:spPr>
          <a:xfrm>
            <a:off x="3114098" y="2396026"/>
            <a:ext cx="5963802" cy="1032974"/>
          </a:xfrm>
          <a:prstGeom prst="rect">
            <a:avLst/>
          </a:prstGeom>
          <a:noFill/>
          <a:ln w="25400">
            <a:solidFill>
              <a:srgbClr val="3F4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PA_矩形 33"/>
          <p:cNvSpPr/>
          <p:nvPr>
            <p:custDataLst>
              <p:tags r:id="rId5"/>
            </p:custDataLst>
          </p:nvPr>
        </p:nvSpPr>
        <p:spPr>
          <a:xfrm flipV="1">
            <a:off x="5034568" y="4486977"/>
            <a:ext cx="2067271" cy="189544"/>
          </a:xfrm>
          <a:prstGeom prst="rect">
            <a:avLst/>
          </a:prstGeom>
          <a:solidFill>
            <a:srgbClr val="F9B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PA_文本框 29"/>
          <p:cNvSpPr txBox="1"/>
          <p:nvPr>
            <p:custDataLst>
              <p:tags r:id="rId6"/>
            </p:custDataLst>
          </p:nvPr>
        </p:nvSpPr>
        <p:spPr>
          <a:xfrm>
            <a:off x="5433060" y="4307191"/>
            <a:ext cx="1325880" cy="368300"/>
          </a:xfrm>
          <a:prstGeom prst="rect">
            <a:avLst/>
          </a:prstGeom>
          <a:noFill/>
        </p:spPr>
        <p:txBody>
          <a:bodyPr wrap="none" rtlCol="0">
            <a:spAutoFit/>
          </a:bodyPr>
          <a:lstStyle/>
          <a:p>
            <a:pPr algn="ctr"/>
            <a:r>
              <a:rPr lang="zh-CN" altLang="en-US" dirty="0" smtClean="0">
                <a:solidFill>
                  <a:srgbClr val="3F403E"/>
                </a:solidFill>
                <a:latin typeface="+mn-ea"/>
              </a:rPr>
              <a:t>主讲：曲康</a:t>
            </a:r>
            <a:endParaRPr lang="zh-CN" altLang="en-US" dirty="0" smtClean="0">
              <a:solidFill>
                <a:srgbClr val="3F403E"/>
              </a:solidFill>
              <a:latin typeface="+mn-ea"/>
            </a:endParaRPr>
          </a:p>
        </p:txBody>
      </p:sp>
      <p:sp>
        <p:nvSpPr>
          <p:cNvPr id="27" name="PA_文本框 26"/>
          <p:cNvSpPr txBox="1"/>
          <p:nvPr>
            <p:custDataLst>
              <p:tags r:id="rId7"/>
            </p:custDataLst>
          </p:nvPr>
        </p:nvSpPr>
        <p:spPr>
          <a:xfrm>
            <a:off x="4480560" y="3115748"/>
            <a:ext cx="3230880" cy="706755"/>
          </a:xfrm>
          <a:prstGeom prst="rect">
            <a:avLst/>
          </a:prstGeom>
          <a:solidFill>
            <a:srgbClr val="FCFCFD"/>
          </a:solidFill>
        </p:spPr>
        <p:txBody>
          <a:bodyPr wrap="none" rtlCol="0">
            <a:spAutoFit/>
          </a:bodyPr>
          <a:lstStyle/>
          <a:p>
            <a:pPr algn="ctr"/>
            <a:r>
              <a:rPr lang="zh-CN" altLang="en-US" sz="4000" dirty="0">
                <a:solidFill>
                  <a:srgbClr val="3F403E"/>
                </a:solidFill>
                <a:latin typeface="+mj-ea"/>
                <a:ea typeface="+mj-ea"/>
              </a:rPr>
              <a:t>拼多多运营课</a:t>
            </a:r>
            <a:endParaRPr lang="zh-CN" altLang="en-US" sz="4000" dirty="0">
              <a:solidFill>
                <a:srgbClr val="3F403E"/>
              </a:solidFill>
              <a:latin typeface="+mj-ea"/>
              <a:ea typeface="+mj-ea"/>
            </a:endParaRPr>
          </a:p>
        </p:txBody>
      </p:sp>
      <p:sp>
        <p:nvSpPr>
          <p:cNvPr id="21" name="PA_文本框 20"/>
          <p:cNvSpPr txBox="1"/>
          <p:nvPr>
            <p:custDataLst>
              <p:tags r:id="rId8"/>
            </p:custDataLst>
          </p:nvPr>
        </p:nvSpPr>
        <p:spPr>
          <a:xfrm>
            <a:off x="5021579" y="1842028"/>
            <a:ext cx="2148840" cy="1106805"/>
          </a:xfrm>
          <a:prstGeom prst="rect">
            <a:avLst/>
          </a:prstGeom>
          <a:solidFill>
            <a:srgbClr val="FCFCFD"/>
          </a:solidFill>
        </p:spPr>
        <p:txBody>
          <a:bodyPr wrap="none" rtlCol="0">
            <a:spAutoFit/>
          </a:bodyPr>
          <a:lstStyle/>
          <a:p>
            <a:pPr algn="ctr"/>
            <a:r>
              <a:rPr lang="en-US" altLang="zh-CN" sz="6600" dirty="0" smtClean="0">
                <a:solidFill>
                  <a:srgbClr val="F9B359"/>
                </a:solidFill>
                <a:latin typeface="+mj-ea"/>
                <a:ea typeface="+mj-ea"/>
              </a:rPr>
              <a:t>2020</a:t>
            </a:r>
            <a:endParaRPr lang="zh-CN" altLang="en-US" sz="6600" dirty="0">
              <a:solidFill>
                <a:srgbClr val="F9B359"/>
              </a:solidFill>
              <a:latin typeface="+mj-ea"/>
              <a:ea typeface="+mj-ea"/>
            </a:endParaRPr>
          </a:p>
        </p:txBody>
      </p:sp>
      <p:sp>
        <p:nvSpPr>
          <p:cNvPr id="32" name="PA_文本框 31"/>
          <p:cNvSpPr txBox="1"/>
          <p:nvPr>
            <p:custDataLst>
              <p:tags r:id="rId9"/>
            </p:custDataLst>
          </p:nvPr>
        </p:nvSpPr>
        <p:spPr>
          <a:xfrm>
            <a:off x="3981144" y="6020302"/>
            <a:ext cx="4229735" cy="368300"/>
          </a:xfrm>
          <a:prstGeom prst="rect">
            <a:avLst/>
          </a:prstGeom>
          <a:noFill/>
        </p:spPr>
        <p:txBody>
          <a:bodyPr wrap="none" rtlCol="0">
            <a:spAutoFit/>
          </a:bodyPr>
          <a:lstStyle/>
          <a:p>
            <a:pPr algn="ctr"/>
            <a:r>
              <a:rPr lang="zh-CN" altLang="en-US" dirty="0">
                <a:solidFill>
                  <a:schemeClr val="bg1"/>
                </a:solidFill>
                <a:latin typeface="+mn-ea"/>
              </a:rPr>
              <a:t>享受大数据代的互联网</a:t>
            </a:r>
            <a:r>
              <a:rPr lang="en-US" altLang="zh-CN" dirty="0">
                <a:solidFill>
                  <a:schemeClr val="bg1"/>
                </a:solidFill>
                <a:latin typeface="+mn-ea"/>
              </a:rPr>
              <a:t>+</a:t>
            </a:r>
            <a:r>
              <a:rPr lang="zh-CN" altLang="en-US" dirty="0">
                <a:solidFill>
                  <a:schemeClr val="bg1"/>
                </a:solidFill>
                <a:latin typeface="+mn-ea"/>
              </a:rPr>
              <a:t>所</a:t>
            </a:r>
            <a:r>
              <a:rPr lang="zh-CN" altLang="en-US" dirty="0">
                <a:solidFill>
                  <a:schemeClr val="bg1"/>
                </a:solidFill>
                <a:latin typeface="+mn-ea"/>
              </a:rPr>
              <a:t>来的便利生活</a:t>
            </a:r>
            <a:endParaRPr lang="zh-CN" altLang="en-US" dirty="0">
              <a:solidFill>
                <a:schemeClr val="bg1"/>
              </a:solidFill>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4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additive="base">
                                        <p:cTn id="10" dur="1000" fill="hold"/>
                                        <p:tgtEl>
                                          <p:spTgt spid="29"/>
                                        </p:tgtEl>
                                        <p:attrNameLst>
                                          <p:attrName>ppt_x</p:attrName>
                                        </p:attrNameLst>
                                      </p:cBhvr>
                                      <p:tavLst>
                                        <p:tav tm="0">
                                          <p:val>
                                            <p:strVal val="#ppt_x"/>
                                          </p:val>
                                        </p:tav>
                                        <p:tav tm="100000">
                                          <p:val>
                                            <p:strVal val="#ppt_x"/>
                                          </p:val>
                                        </p:tav>
                                      </p:tavLst>
                                    </p:anim>
                                    <p:anim calcmode="lin" valueType="num">
                                      <p:cBhvr additive="base">
                                        <p:cTn id="11" dur="1000" fill="hold"/>
                                        <p:tgtEl>
                                          <p:spTgt spid="2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42" presetClass="entr" presetSubtype="0" fill="hold" grpId="0" nodeType="after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arn(outVertical)">
                                      <p:cBhvr>
                                        <p:cTn id="29" dur="500"/>
                                        <p:tgtEl>
                                          <p:spTgt spid="28"/>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anim calcmode="lin" valueType="num">
                                      <p:cBhvr>
                                        <p:cTn id="34" dur="500" fill="hold"/>
                                        <p:tgtEl>
                                          <p:spTgt spid="30"/>
                                        </p:tgtEl>
                                        <p:attrNameLst>
                                          <p:attrName>ppt_x</p:attrName>
                                        </p:attrNameLst>
                                      </p:cBhvr>
                                      <p:tavLst>
                                        <p:tav tm="0">
                                          <p:val>
                                            <p:strVal val="#ppt_x"/>
                                          </p:val>
                                        </p:tav>
                                        <p:tav tm="100000">
                                          <p:val>
                                            <p:strVal val="#ppt_x"/>
                                          </p:val>
                                        </p:tav>
                                      </p:tavLst>
                                    </p:anim>
                                    <p:anim calcmode="lin" valueType="num">
                                      <p:cBhvr>
                                        <p:cTn id="35" dur="500" fill="hold"/>
                                        <p:tgtEl>
                                          <p:spTgt spid="30"/>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16" presetClass="entr" presetSubtype="37"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outVertical)">
                                      <p:cBhvr>
                                        <p:cTn id="39" dur="500"/>
                                        <p:tgtEl>
                                          <p:spTgt spid="34"/>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p:bldP spid="33" grpId="0" bldLvl="0" animBg="1"/>
      <p:bldP spid="28" grpId="0" animBg="1"/>
      <p:bldP spid="34" grpId="0" animBg="1"/>
      <p:bldP spid="30" grpId="0"/>
      <p:bldP spid="27" grpId="0" bldLvl="0" animBg="1"/>
      <p:bldP spid="21" grpId="0" bldLvl="0" animBg="1"/>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276903" y="1553378"/>
            <a:ext cx="9636084" cy="3751242"/>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2525485" y="955300"/>
            <a:ext cx="7141030" cy="4993807"/>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p:nvSpPr>
        <p:spPr>
          <a:xfrm>
            <a:off x="0" y="2247071"/>
            <a:ext cx="12192000" cy="2363856"/>
          </a:xfrm>
          <a:prstGeom prst="roundRect">
            <a:avLst>
              <a:gd name="adj" fmla="val 0"/>
            </a:avLst>
          </a:prstGeom>
          <a:solidFill>
            <a:srgbClr val="F9B359"/>
          </a:solidFill>
          <a:ln>
            <a:noFill/>
          </a:ln>
          <a:effectLst>
            <a:outerShdw blurRad="254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4479509" y="2751891"/>
            <a:ext cx="3230880" cy="706755"/>
          </a:xfrm>
          <a:prstGeom prst="rect">
            <a:avLst/>
          </a:prstGeom>
          <a:noFill/>
        </p:spPr>
        <p:txBody>
          <a:bodyPr wrap="none" rtlCol="0">
            <a:spAutoFit/>
          </a:bodyPr>
          <a:lstStyle/>
          <a:p>
            <a:pPr algn="ctr"/>
            <a:r>
              <a:rPr lang="zh-CN" sz="4000" b="1" dirty="0">
                <a:solidFill>
                  <a:srgbClr val="FCFCFD"/>
                </a:solidFill>
                <a:latin typeface="+mj-ea"/>
                <a:ea typeface="+mj-ea"/>
              </a:rPr>
              <a:t>店铺经营类目</a:t>
            </a:r>
            <a:endParaRPr lang="en-US" altLang="zh-CN" sz="4000" b="1" dirty="0">
              <a:solidFill>
                <a:srgbClr val="FCFCFD"/>
              </a:solidFill>
              <a:latin typeface="+mj-ea"/>
              <a:ea typeface="+mj-ea"/>
            </a:endParaRPr>
          </a:p>
        </p:txBody>
      </p:sp>
      <p:sp>
        <p:nvSpPr>
          <p:cNvPr id="9" name="文本框 8"/>
          <p:cNvSpPr txBox="1"/>
          <p:nvPr/>
        </p:nvSpPr>
        <p:spPr>
          <a:xfrm>
            <a:off x="3206602" y="3459777"/>
            <a:ext cx="5776686" cy="368300"/>
          </a:xfrm>
          <a:prstGeom prst="rect">
            <a:avLst/>
          </a:prstGeom>
          <a:noFill/>
        </p:spPr>
        <p:txBody>
          <a:bodyPr wrap="square" rtlCol="0">
            <a:spAutoFit/>
          </a:bodyPr>
          <a:lstStyle/>
          <a:p>
            <a:pPr algn="ctr"/>
            <a:r>
              <a:rPr lang="zh-CN" dirty="0">
                <a:solidFill>
                  <a:srgbClr val="FCFCFD"/>
                </a:solidFill>
                <a:latin typeface="+mn-ea"/>
              </a:rPr>
              <a:t>可以经营该类目下两到三类商品（最好只经营一类）</a:t>
            </a:r>
            <a:endParaRPr lang="zh-CN" dirty="0">
              <a:solidFill>
                <a:srgbClr val="FCFCFD"/>
              </a:solidFill>
              <a:latin typeface="+mn-ea"/>
            </a:endParaRPr>
          </a:p>
        </p:txBody>
      </p:sp>
      <p:sp>
        <p:nvSpPr>
          <p:cNvPr id="5" name="文本框 4"/>
          <p:cNvSpPr txBox="1"/>
          <p:nvPr/>
        </p:nvSpPr>
        <p:spPr>
          <a:xfrm>
            <a:off x="4327105" y="1046742"/>
            <a:ext cx="3535680" cy="1106805"/>
          </a:xfrm>
          <a:prstGeom prst="rect">
            <a:avLst/>
          </a:prstGeom>
          <a:noFill/>
        </p:spPr>
        <p:txBody>
          <a:bodyPr wrap="none" rtlCol="0">
            <a:spAutoFit/>
          </a:bodyPr>
          <a:lstStyle/>
          <a:p>
            <a:pPr algn="ctr"/>
            <a:r>
              <a:rPr lang="zh-CN" sz="6600" dirty="0">
                <a:solidFill>
                  <a:srgbClr val="F9B359"/>
                </a:solidFill>
                <a:latin typeface="+mj-ea"/>
                <a:ea typeface="+mj-ea"/>
              </a:rPr>
              <a:t>店铺信息</a:t>
            </a:r>
            <a:endParaRPr lang="zh-CN" sz="6600" dirty="0">
              <a:solidFill>
                <a:srgbClr val="F9B359"/>
              </a:solidFill>
              <a:latin typeface="+mj-ea"/>
              <a:ea typeface="+mj-ea"/>
            </a:endParaRPr>
          </a:p>
        </p:txBody>
      </p:sp>
      <p:sp>
        <p:nvSpPr>
          <p:cNvPr id="16" name="文本框 15"/>
          <p:cNvSpPr txBox="1"/>
          <p:nvPr/>
        </p:nvSpPr>
        <p:spPr>
          <a:xfrm>
            <a:off x="5089105" y="5172309"/>
            <a:ext cx="2011680" cy="368300"/>
          </a:xfrm>
          <a:prstGeom prst="rect">
            <a:avLst/>
          </a:prstGeom>
          <a:noFill/>
        </p:spPr>
        <p:txBody>
          <a:bodyPr wrap="none" rtlCol="0">
            <a:spAutoFit/>
          </a:bodyPr>
          <a:lstStyle/>
          <a:p>
            <a:pPr algn="ctr"/>
            <a:r>
              <a:rPr lang="zh-CN" dirty="0">
                <a:solidFill>
                  <a:srgbClr val="969F98"/>
                </a:solidFill>
                <a:latin typeface="+mn-ea"/>
              </a:rPr>
              <a:t>不可垮大类目经营  </a:t>
            </a:r>
            <a:endParaRPr lang="zh-CN" dirty="0">
              <a:solidFill>
                <a:srgbClr val="969F98"/>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1000"/>
                                        <p:tgtEl>
                                          <p:spTgt spid="10"/>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000"/>
                            </p:stCondLst>
                            <p:childTnLst>
                              <p:par>
                                <p:cTn id="25" presetID="21"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2)">
                                      <p:cBhvr>
                                        <p:cTn id="27" dur="10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7" grpId="0" bldLvl="0" animBg="1"/>
      <p:bldP spid="10" grpId="0" bldLvl="0" animBg="1"/>
      <p:bldP spid="8" grpId="0"/>
      <p:bldP spid="9" grpId="0"/>
      <p:bldP spid="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429000"/>
          </a:xfrm>
          <a:prstGeom prst="rect">
            <a:avLst/>
          </a:prstGeom>
          <a:solidFill>
            <a:srgbClr val="F9B359"/>
          </a:solidFill>
          <a:ln>
            <a:noFill/>
          </a:ln>
          <a:effectLst>
            <a:outerShdw blurRad="127000" sx="101000" sy="101000" algn="ctr" rotWithShape="0">
              <a:srgbClr val="D5D7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95325" y="1744937"/>
            <a:ext cx="10801348" cy="3521125"/>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 name="组合 1"/>
          <p:cNvGrpSpPr/>
          <p:nvPr/>
        </p:nvGrpSpPr>
        <p:grpSpPr>
          <a:xfrm>
            <a:off x="4988804" y="-1"/>
            <a:ext cx="2214390" cy="2722735"/>
            <a:chOff x="4988804" y="-1"/>
            <a:chExt cx="2214390" cy="2722735"/>
          </a:xfrm>
        </p:grpSpPr>
        <p:sp>
          <p:nvSpPr>
            <p:cNvPr id="13" name="矩形 12"/>
            <p:cNvSpPr/>
            <p:nvPr/>
          </p:nvSpPr>
          <p:spPr>
            <a:xfrm>
              <a:off x="4988804" y="-1"/>
              <a:ext cx="2214390" cy="2722735"/>
            </a:xfrm>
            <a:prstGeom prst="rect">
              <a:avLst/>
            </a:prstGeom>
            <a:solidFill>
              <a:srgbClr val="F9B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Group 17"/>
            <p:cNvGrpSpPr>
              <a:grpSpLocks noChangeAspect="1"/>
            </p:cNvGrpSpPr>
            <p:nvPr/>
          </p:nvGrpSpPr>
          <p:grpSpPr bwMode="auto">
            <a:xfrm>
              <a:off x="5346121" y="549275"/>
              <a:ext cx="1499758" cy="1887333"/>
              <a:chOff x="1742" y="402"/>
              <a:chExt cx="267" cy="336"/>
            </a:xfrm>
            <a:solidFill>
              <a:srgbClr val="F9FAFB"/>
            </a:solidFill>
            <a:effectLst/>
          </p:grpSpPr>
          <p:sp>
            <p:nvSpPr>
              <p:cNvPr id="9" name="Freeform 18"/>
              <p:cNvSpPr>
                <a:spLocks noEditPoints="1"/>
              </p:cNvSpPr>
              <p:nvPr/>
            </p:nvSpPr>
            <p:spPr bwMode="auto">
              <a:xfrm>
                <a:off x="1742" y="402"/>
                <a:ext cx="267" cy="336"/>
              </a:xfrm>
              <a:custGeom>
                <a:avLst/>
                <a:gdLst>
                  <a:gd name="T0" fmla="*/ 1191 w 1234"/>
                  <a:gd name="T1" fmla="*/ 404 h 1554"/>
                  <a:gd name="T2" fmla="*/ 244 w 1234"/>
                  <a:gd name="T3" fmla="*/ 404 h 1554"/>
                  <a:gd name="T4" fmla="*/ 85 w 1234"/>
                  <a:gd name="T5" fmla="*/ 244 h 1554"/>
                  <a:gd name="T6" fmla="*/ 244 w 1234"/>
                  <a:gd name="T7" fmla="*/ 85 h 1554"/>
                  <a:gd name="T8" fmla="*/ 1191 w 1234"/>
                  <a:gd name="T9" fmla="*/ 85 h 1554"/>
                  <a:gd name="T10" fmla="*/ 1234 w 1234"/>
                  <a:gd name="T11" fmla="*/ 43 h 1554"/>
                  <a:gd name="T12" fmla="*/ 1191 w 1234"/>
                  <a:gd name="T13" fmla="*/ 0 h 1554"/>
                  <a:gd name="T14" fmla="*/ 244 w 1234"/>
                  <a:gd name="T15" fmla="*/ 0 h 1554"/>
                  <a:gd name="T16" fmla="*/ 0 w 1234"/>
                  <a:gd name="T17" fmla="*/ 244 h 1554"/>
                  <a:gd name="T18" fmla="*/ 0 w 1234"/>
                  <a:gd name="T19" fmla="*/ 1309 h 1554"/>
                  <a:gd name="T20" fmla="*/ 244 w 1234"/>
                  <a:gd name="T21" fmla="*/ 1554 h 1554"/>
                  <a:gd name="T22" fmla="*/ 1191 w 1234"/>
                  <a:gd name="T23" fmla="*/ 1554 h 1554"/>
                  <a:gd name="T24" fmla="*/ 1234 w 1234"/>
                  <a:gd name="T25" fmla="*/ 1511 h 1554"/>
                  <a:gd name="T26" fmla="*/ 1234 w 1234"/>
                  <a:gd name="T27" fmla="*/ 446 h 1554"/>
                  <a:gd name="T28" fmla="*/ 1191 w 1234"/>
                  <a:gd name="T29" fmla="*/ 404 h 1554"/>
                  <a:gd name="T30" fmla="*/ 1148 w 1234"/>
                  <a:gd name="T31" fmla="*/ 1468 h 1554"/>
                  <a:gd name="T32" fmla="*/ 244 w 1234"/>
                  <a:gd name="T33" fmla="*/ 1468 h 1554"/>
                  <a:gd name="T34" fmla="*/ 85 w 1234"/>
                  <a:gd name="T35" fmla="*/ 1309 h 1554"/>
                  <a:gd name="T36" fmla="*/ 85 w 1234"/>
                  <a:gd name="T37" fmla="*/ 430 h 1554"/>
                  <a:gd name="T38" fmla="*/ 244 w 1234"/>
                  <a:gd name="T39" fmla="*/ 489 h 1554"/>
                  <a:gd name="T40" fmla="*/ 1148 w 1234"/>
                  <a:gd name="T41" fmla="*/ 489 h 1554"/>
                  <a:gd name="T42" fmla="*/ 1148 w 1234"/>
                  <a:gd name="T43" fmla="*/ 1468 h 1554"/>
                  <a:gd name="T44" fmla="*/ 1148 w 1234"/>
                  <a:gd name="T45" fmla="*/ 1468 h 1554"/>
                  <a:gd name="T46" fmla="*/ 1148 w 1234"/>
                  <a:gd name="T47" fmla="*/ 1468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34" h="1554">
                    <a:moveTo>
                      <a:pt x="1191" y="404"/>
                    </a:moveTo>
                    <a:cubicBezTo>
                      <a:pt x="244" y="404"/>
                      <a:pt x="244" y="404"/>
                      <a:pt x="244" y="404"/>
                    </a:cubicBezTo>
                    <a:cubicBezTo>
                      <a:pt x="157" y="404"/>
                      <a:pt x="85" y="332"/>
                      <a:pt x="85" y="244"/>
                    </a:cubicBezTo>
                    <a:cubicBezTo>
                      <a:pt x="85" y="157"/>
                      <a:pt x="156" y="85"/>
                      <a:pt x="244" y="85"/>
                    </a:cubicBezTo>
                    <a:cubicBezTo>
                      <a:pt x="1191" y="85"/>
                      <a:pt x="1191" y="85"/>
                      <a:pt x="1191" y="85"/>
                    </a:cubicBezTo>
                    <a:cubicBezTo>
                      <a:pt x="1215" y="85"/>
                      <a:pt x="1234" y="66"/>
                      <a:pt x="1234" y="43"/>
                    </a:cubicBezTo>
                    <a:cubicBezTo>
                      <a:pt x="1234" y="19"/>
                      <a:pt x="1214" y="0"/>
                      <a:pt x="1191" y="0"/>
                    </a:cubicBezTo>
                    <a:cubicBezTo>
                      <a:pt x="244" y="0"/>
                      <a:pt x="244" y="0"/>
                      <a:pt x="244" y="0"/>
                    </a:cubicBezTo>
                    <a:cubicBezTo>
                      <a:pt x="110" y="0"/>
                      <a:pt x="0" y="110"/>
                      <a:pt x="0" y="244"/>
                    </a:cubicBezTo>
                    <a:cubicBezTo>
                      <a:pt x="0" y="1309"/>
                      <a:pt x="0" y="1309"/>
                      <a:pt x="0" y="1309"/>
                    </a:cubicBezTo>
                    <a:cubicBezTo>
                      <a:pt x="0" y="1444"/>
                      <a:pt x="110" y="1554"/>
                      <a:pt x="244" y="1554"/>
                    </a:cubicBezTo>
                    <a:cubicBezTo>
                      <a:pt x="1191" y="1554"/>
                      <a:pt x="1191" y="1554"/>
                      <a:pt x="1191" y="1554"/>
                    </a:cubicBezTo>
                    <a:cubicBezTo>
                      <a:pt x="1215" y="1554"/>
                      <a:pt x="1234" y="1534"/>
                      <a:pt x="1234" y="1511"/>
                    </a:cubicBezTo>
                    <a:cubicBezTo>
                      <a:pt x="1234" y="446"/>
                      <a:pt x="1234" y="446"/>
                      <a:pt x="1234" y="446"/>
                    </a:cubicBezTo>
                    <a:cubicBezTo>
                      <a:pt x="1233" y="423"/>
                      <a:pt x="1214" y="404"/>
                      <a:pt x="1191" y="404"/>
                    </a:cubicBezTo>
                    <a:close/>
                    <a:moveTo>
                      <a:pt x="1148" y="1468"/>
                    </a:moveTo>
                    <a:cubicBezTo>
                      <a:pt x="244" y="1468"/>
                      <a:pt x="244" y="1468"/>
                      <a:pt x="244" y="1468"/>
                    </a:cubicBezTo>
                    <a:cubicBezTo>
                      <a:pt x="157" y="1468"/>
                      <a:pt x="85" y="1397"/>
                      <a:pt x="85" y="1309"/>
                    </a:cubicBezTo>
                    <a:cubicBezTo>
                      <a:pt x="85" y="430"/>
                      <a:pt x="85" y="430"/>
                      <a:pt x="85" y="430"/>
                    </a:cubicBezTo>
                    <a:cubicBezTo>
                      <a:pt x="128" y="467"/>
                      <a:pt x="184" y="489"/>
                      <a:pt x="244" y="489"/>
                    </a:cubicBezTo>
                    <a:cubicBezTo>
                      <a:pt x="1148" y="489"/>
                      <a:pt x="1148" y="489"/>
                      <a:pt x="1148" y="489"/>
                    </a:cubicBezTo>
                    <a:lnTo>
                      <a:pt x="1148" y="1468"/>
                    </a:lnTo>
                    <a:close/>
                    <a:moveTo>
                      <a:pt x="1148" y="1468"/>
                    </a:moveTo>
                    <a:cubicBezTo>
                      <a:pt x="1148" y="1468"/>
                      <a:pt x="1148" y="1468"/>
                      <a:pt x="1148" y="1468"/>
                    </a:cubicBezTo>
                  </a:path>
                </a:pathLst>
              </a:custGeom>
              <a:solidFill>
                <a:srgbClr val="FCFCFD"/>
              </a:solidFill>
              <a:ln>
                <a:noFill/>
              </a:ln>
              <a:effectLst>
                <a:outerShdw blurRad="254000" dist="38100" dir="5400000" algn="t" rotWithShape="0">
                  <a:srgbClr val="969F98">
                    <a:alpha val="20000"/>
                  </a:srgb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Freeform 19"/>
              <p:cNvSpPr>
                <a:spLocks noEditPoints="1"/>
              </p:cNvSpPr>
              <p:nvPr/>
            </p:nvSpPr>
            <p:spPr bwMode="auto">
              <a:xfrm>
                <a:off x="1788" y="447"/>
                <a:ext cx="192" cy="18"/>
              </a:xfrm>
              <a:custGeom>
                <a:avLst/>
                <a:gdLst>
                  <a:gd name="T0" fmla="*/ 43 w 885"/>
                  <a:gd name="T1" fmla="*/ 0 h 85"/>
                  <a:gd name="T2" fmla="*/ 0 w 885"/>
                  <a:gd name="T3" fmla="*/ 42 h 85"/>
                  <a:gd name="T4" fmla="*/ 43 w 885"/>
                  <a:gd name="T5" fmla="*/ 85 h 85"/>
                  <a:gd name="T6" fmla="*/ 842 w 885"/>
                  <a:gd name="T7" fmla="*/ 85 h 85"/>
                  <a:gd name="T8" fmla="*/ 885 w 885"/>
                  <a:gd name="T9" fmla="*/ 42 h 85"/>
                  <a:gd name="T10" fmla="*/ 842 w 885"/>
                  <a:gd name="T11" fmla="*/ 0 h 85"/>
                  <a:gd name="T12" fmla="*/ 43 w 885"/>
                  <a:gd name="T13" fmla="*/ 0 h 85"/>
                  <a:gd name="T14" fmla="*/ 43 w 885"/>
                  <a:gd name="T15" fmla="*/ 0 h 85"/>
                  <a:gd name="T16" fmla="*/ 43 w 885"/>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5" h="85">
                    <a:moveTo>
                      <a:pt x="43" y="0"/>
                    </a:moveTo>
                    <a:cubicBezTo>
                      <a:pt x="19" y="0"/>
                      <a:pt x="0" y="19"/>
                      <a:pt x="0" y="42"/>
                    </a:cubicBezTo>
                    <a:cubicBezTo>
                      <a:pt x="0" y="66"/>
                      <a:pt x="20" y="85"/>
                      <a:pt x="43" y="85"/>
                    </a:cubicBezTo>
                    <a:cubicBezTo>
                      <a:pt x="842" y="85"/>
                      <a:pt x="842" y="85"/>
                      <a:pt x="842" y="85"/>
                    </a:cubicBezTo>
                    <a:cubicBezTo>
                      <a:pt x="866" y="85"/>
                      <a:pt x="885" y="66"/>
                      <a:pt x="885" y="42"/>
                    </a:cubicBezTo>
                    <a:cubicBezTo>
                      <a:pt x="885" y="19"/>
                      <a:pt x="866" y="0"/>
                      <a:pt x="842" y="0"/>
                    </a:cubicBezTo>
                    <a:lnTo>
                      <a:pt x="43" y="0"/>
                    </a:lnTo>
                    <a:close/>
                    <a:moveTo>
                      <a:pt x="43" y="0"/>
                    </a:moveTo>
                    <a:cubicBezTo>
                      <a:pt x="43" y="0"/>
                      <a:pt x="43" y="0"/>
                      <a:pt x="43" y="0"/>
                    </a:cubicBezTo>
                  </a:path>
                </a:pathLst>
              </a:custGeom>
              <a:solidFill>
                <a:srgbClr val="FCFCFD"/>
              </a:solidFill>
              <a:ln>
                <a:noFill/>
              </a:ln>
              <a:effectLst>
                <a:outerShdw blurRad="254000" dist="38100" dir="5400000" algn="t" rotWithShape="0">
                  <a:srgbClr val="969F98">
                    <a:alpha val="20000"/>
                  </a:srgb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Freeform 20"/>
              <p:cNvSpPr>
                <a:spLocks noEditPoints="1"/>
              </p:cNvSpPr>
              <p:nvPr/>
            </p:nvSpPr>
            <p:spPr bwMode="auto">
              <a:xfrm>
                <a:off x="1823" y="544"/>
                <a:ext cx="105" cy="136"/>
              </a:xfrm>
              <a:custGeom>
                <a:avLst/>
                <a:gdLst>
                  <a:gd name="T0" fmla="*/ 34 w 485"/>
                  <a:gd name="T1" fmla="*/ 627 h 630"/>
                  <a:gd name="T2" fmla="*/ 48 w 485"/>
                  <a:gd name="T3" fmla="*/ 630 h 630"/>
                  <a:gd name="T4" fmla="*/ 88 w 485"/>
                  <a:gd name="T5" fmla="*/ 602 h 630"/>
                  <a:gd name="T6" fmla="*/ 140 w 485"/>
                  <a:gd name="T7" fmla="*/ 457 h 630"/>
                  <a:gd name="T8" fmla="*/ 340 w 485"/>
                  <a:gd name="T9" fmla="*/ 457 h 630"/>
                  <a:gd name="T10" fmla="*/ 345 w 485"/>
                  <a:gd name="T11" fmla="*/ 456 h 630"/>
                  <a:gd name="T12" fmla="*/ 397 w 485"/>
                  <a:gd name="T13" fmla="*/ 602 h 630"/>
                  <a:gd name="T14" fmla="*/ 437 w 485"/>
                  <a:gd name="T15" fmla="*/ 630 h 630"/>
                  <a:gd name="T16" fmla="*/ 451 w 485"/>
                  <a:gd name="T17" fmla="*/ 627 h 630"/>
                  <a:gd name="T18" fmla="*/ 477 w 485"/>
                  <a:gd name="T19" fmla="*/ 573 h 630"/>
                  <a:gd name="T20" fmla="*/ 283 w 485"/>
                  <a:gd name="T21" fmla="*/ 29 h 630"/>
                  <a:gd name="T22" fmla="*/ 281 w 485"/>
                  <a:gd name="T23" fmla="*/ 25 h 630"/>
                  <a:gd name="T24" fmla="*/ 280 w 485"/>
                  <a:gd name="T25" fmla="*/ 23 h 630"/>
                  <a:gd name="T26" fmla="*/ 279 w 485"/>
                  <a:gd name="T27" fmla="*/ 21 h 630"/>
                  <a:gd name="T28" fmla="*/ 278 w 485"/>
                  <a:gd name="T29" fmla="*/ 19 h 630"/>
                  <a:gd name="T30" fmla="*/ 277 w 485"/>
                  <a:gd name="T31" fmla="*/ 18 h 630"/>
                  <a:gd name="T32" fmla="*/ 275 w 485"/>
                  <a:gd name="T33" fmla="*/ 16 h 630"/>
                  <a:gd name="T34" fmla="*/ 274 w 485"/>
                  <a:gd name="T35" fmla="*/ 15 h 630"/>
                  <a:gd name="T36" fmla="*/ 272 w 485"/>
                  <a:gd name="T37" fmla="*/ 13 h 630"/>
                  <a:gd name="T38" fmla="*/ 271 w 485"/>
                  <a:gd name="T39" fmla="*/ 12 h 630"/>
                  <a:gd name="T40" fmla="*/ 270 w 485"/>
                  <a:gd name="T41" fmla="*/ 10 h 630"/>
                  <a:gd name="T42" fmla="*/ 268 w 485"/>
                  <a:gd name="T43" fmla="*/ 9 h 630"/>
                  <a:gd name="T44" fmla="*/ 266 w 485"/>
                  <a:gd name="T45" fmla="*/ 8 h 630"/>
                  <a:gd name="T46" fmla="*/ 264 w 485"/>
                  <a:gd name="T47" fmla="*/ 6 h 630"/>
                  <a:gd name="T48" fmla="*/ 262 w 485"/>
                  <a:gd name="T49" fmla="*/ 5 h 630"/>
                  <a:gd name="T50" fmla="*/ 261 w 485"/>
                  <a:gd name="T51" fmla="*/ 5 h 630"/>
                  <a:gd name="T52" fmla="*/ 257 w 485"/>
                  <a:gd name="T53" fmla="*/ 3 h 630"/>
                  <a:gd name="T54" fmla="*/ 256 w 485"/>
                  <a:gd name="T55" fmla="*/ 3 h 630"/>
                  <a:gd name="T56" fmla="*/ 253 w 485"/>
                  <a:gd name="T57" fmla="*/ 2 h 630"/>
                  <a:gd name="T58" fmla="*/ 251 w 485"/>
                  <a:gd name="T59" fmla="*/ 2 h 630"/>
                  <a:gd name="T60" fmla="*/ 248 w 485"/>
                  <a:gd name="T61" fmla="*/ 1 h 630"/>
                  <a:gd name="T62" fmla="*/ 246 w 485"/>
                  <a:gd name="T63" fmla="*/ 1 h 630"/>
                  <a:gd name="T64" fmla="*/ 244 w 485"/>
                  <a:gd name="T65" fmla="*/ 0 h 630"/>
                  <a:gd name="T66" fmla="*/ 240 w 485"/>
                  <a:gd name="T67" fmla="*/ 0 h 630"/>
                  <a:gd name="T68" fmla="*/ 238 w 485"/>
                  <a:gd name="T69" fmla="*/ 1 h 630"/>
                  <a:gd name="T70" fmla="*/ 236 w 485"/>
                  <a:gd name="T71" fmla="*/ 1 h 630"/>
                  <a:gd name="T72" fmla="*/ 233 w 485"/>
                  <a:gd name="T73" fmla="*/ 2 h 630"/>
                  <a:gd name="T74" fmla="*/ 232 w 485"/>
                  <a:gd name="T75" fmla="*/ 2 h 630"/>
                  <a:gd name="T76" fmla="*/ 228 w 485"/>
                  <a:gd name="T77" fmla="*/ 3 h 630"/>
                  <a:gd name="T78" fmla="*/ 228 w 485"/>
                  <a:gd name="T79" fmla="*/ 3 h 630"/>
                  <a:gd name="T80" fmla="*/ 224 w 485"/>
                  <a:gd name="T81" fmla="*/ 5 h 630"/>
                  <a:gd name="T82" fmla="*/ 222 w 485"/>
                  <a:gd name="T83" fmla="*/ 5 h 630"/>
                  <a:gd name="T84" fmla="*/ 220 w 485"/>
                  <a:gd name="T85" fmla="*/ 6 h 630"/>
                  <a:gd name="T86" fmla="*/ 218 w 485"/>
                  <a:gd name="T87" fmla="*/ 8 h 630"/>
                  <a:gd name="T88" fmla="*/ 217 w 485"/>
                  <a:gd name="T89" fmla="*/ 9 h 630"/>
                  <a:gd name="T90" fmla="*/ 215 w 485"/>
                  <a:gd name="T91" fmla="*/ 10 h 630"/>
                  <a:gd name="T92" fmla="*/ 214 w 485"/>
                  <a:gd name="T93" fmla="*/ 12 h 630"/>
                  <a:gd name="T94" fmla="*/ 210 w 485"/>
                  <a:gd name="T95" fmla="*/ 15 h 630"/>
                  <a:gd name="T96" fmla="*/ 209 w 485"/>
                  <a:gd name="T97" fmla="*/ 16 h 630"/>
                  <a:gd name="T98" fmla="*/ 207 w 485"/>
                  <a:gd name="T99" fmla="*/ 18 h 630"/>
                  <a:gd name="T100" fmla="*/ 206 w 485"/>
                  <a:gd name="T101" fmla="*/ 19 h 630"/>
                  <a:gd name="T102" fmla="*/ 205 w 485"/>
                  <a:gd name="T103" fmla="*/ 21 h 630"/>
                  <a:gd name="T104" fmla="*/ 204 w 485"/>
                  <a:gd name="T105" fmla="*/ 23 h 630"/>
                  <a:gd name="T106" fmla="*/ 203 w 485"/>
                  <a:gd name="T107" fmla="*/ 25 h 630"/>
                  <a:gd name="T108" fmla="*/ 202 w 485"/>
                  <a:gd name="T109" fmla="*/ 29 h 630"/>
                  <a:gd name="T110" fmla="*/ 7 w 485"/>
                  <a:gd name="T111" fmla="*/ 573 h 630"/>
                  <a:gd name="T112" fmla="*/ 34 w 485"/>
                  <a:gd name="T113" fmla="*/ 627 h 630"/>
                  <a:gd name="T114" fmla="*/ 243 w 485"/>
                  <a:gd name="T115" fmla="*/ 170 h 630"/>
                  <a:gd name="T116" fmla="*/ 315 w 485"/>
                  <a:gd name="T117" fmla="*/ 372 h 630"/>
                  <a:gd name="T118" fmla="*/ 170 w 485"/>
                  <a:gd name="T119" fmla="*/ 372 h 630"/>
                  <a:gd name="T120" fmla="*/ 243 w 485"/>
                  <a:gd name="T121" fmla="*/ 170 h 630"/>
                  <a:gd name="T122" fmla="*/ 243 w 485"/>
                  <a:gd name="T123" fmla="*/ 170 h 630"/>
                  <a:gd name="T124" fmla="*/ 243 w 485"/>
                  <a:gd name="T125" fmla="*/ 17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 h="630">
                    <a:moveTo>
                      <a:pt x="34" y="627"/>
                    </a:moveTo>
                    <a:cubicBezTo>
                      <a:pt x="38" y="629"/>
                      <a:pt x="43" y="630"/>
                      <a:pt x="48" y="630"/>
                    </a:cubicBezTo>
                    <a:cubicBezTo>
                      <a:pt x="66" y="630"/>
                      <a:pt x="82" y="619"/>
                      <a:pt x="88" y="602"/>
                    </a:cubicBezTo>
                    <a:cubicBezTo>
                      <a:pt x="140" y="457"/>
                      <a:pt x="140" y="457"/>
                      <a:pt x="140" y="457"/>
                    </a:cubicBezTo>
                    <a:cubicBezTo>
                      <a:pt x="340" y="457"/>
                      <a:pt x="340" y="457"/>
                      <a:pt x="340" y="457"/>
                    </a:cubicBezTo>
                    <a:cubicBezTo>
                      <a:pt x="341" y="457"/>
                      <a:pt x="343" y="457"/>
                      <a:pt x="345" y="456"/>
                    </a:cubicBezTo>
                    <a:cubicBezTo>
                      <a:pt x="397" y="602"/>
                      <a:pt x="397" y="602"/>
                      <a:pt x="397" y="602"/>
                    </a:cubicBezTo>
                    <a:cubicBezTo>
                      <a:pt x="403" y="619"/>
                      <a:pt x="419" y="630"/>
                      <a:pt x="437" y="630"/>
                    </a:cubicBezTo>
                    <a:cubicBezTo>
                      <a:pt x="441" y="630"/>
                      <a:pt x="446" y="629"/>
                      <a:pt x="451" y="627"/>
                    </a:cubicBezTo>
                    <a:cubicBezTo>
                      <a:pt x="473" y="619"/>
                      <a:pt x="485" y="595"/>
                      <a:pt x="477" y="573"/>
                    </a:cubicBezTo>
                    <a:cubicBezTo>
                      <a:pt x="283" y="29"/>
                      <a:pt x="283" y="29"/>
                      <a:pt x="283" y="29"/>
                    </a:cubicBezTo>
                    <a:cubicBezTo>
                      <a:pt x="282" y="28"/>
                      <a:pt x="282" y="27"/>
                      <a:pt x="281" y="25"/>
                    </a:cubicBezTo>
                    <a:cubicBezTo>
                      <a:pt x="280" y="23"/>
                      <a:pt x="280" y="23"/>
                      <a:pt x="280" y="23"/>
                    </a:cubicBezTo>
                    <a:cubicBezTo>
                      <a:pt x="279" y="21"/>
                      <a:pt x="279" y="21"/>
                      <a:pt x="279" y="21"/>
                    </a:cubicBezTo>
                    <a:cubicBezTo>
                      <a:pt x="279" y="21"/>
                      <a:pt x="278" y="20"/>
                      <a:pt x="278" y="19"/>
                    </a:cubicBezTo>
                    <a:cubicBezTo>
                      <a:pt x="278" y="19"/>
                      <a:pt x="277" y="18"/>
                      <a:pt x="277" y="18"/>
                    </a:cubicBezTo>
                    <a:cubicBezTo>
                      <a:pt x="277" y="17"/>
                      <a:pt x="276" y="17"/>
                      <a:pt x="275" y="16"/>
                    </a:cubicBezTo>
                    <a:cubicBezTo>
                      <a:pt x="275" y="16"/>
                      <a:pt x="275" y="15"/>
                      <a:pt x="274" y="15"/>
                    </a:cubicBezTo>
                    <a:cubicBezTo>
                      <a:pt x="274" y="14"/>
                      <a:pt x="273" y="14"/>
                      <a:pt x="272" y="13"/>
                    </a:cubicBezTo>
                    <a:cubicBezTo>
                      <a:pt x="271" y="12"/>
                      <a:pt x="271" y="12"/>
                      <a:pt x="271" y="12"/>
                    </a:cubicBezTo>
                    <a:cubicBezTo>
                      <a:pt x="270" y="11"/>
                      <a:pt x="270" y="11"/>
                      <a:pt x="270" y="10"/>
                    </a:cubicBezTo>
                    <a:cubicBezTo>
                      <a:pt x="269" y="10"/>
                      <a:pt x="268" y="9"/>
                      <a:pt x="268" y="9"/>
                    </a:cubicBezTo>
                    <a:cubicBezTo>
                      <a:pt x="267" y="8"/>
                      <a:pt x="267" y="8"/>
                      <a:pt x="266" y="8"/>
                    </a:cubicBezTo>
                    <a:cubicBezTo>
                      <a:pt x="266" y="7"/>
                      <a:pt x="265" y="7"/>
                      <a:pt x="264" y="6"/>
                    </a:cubicBezTo>
                    <a:cubicBezTo>
                      <a:pt x="262" y="5"/>
                      <a:pt x="262" y="5"/>
                      <a:pt x="262" y="5"/>
                    </a:cubicBezTo>
                    <a:cubicBezTo>
                      <a:pt x="261" y="5"/>
                      <a:pt x="261" y="5"/>
                      <a:pt x="261" y="5"/>
                    </a:cubicBezTo>
                    <a:cubicBezTo>
                      <a:pt x="259" y="4"/>
                      <a:pt x="258" y="3"/>
                      <a:pt x="257" y="3"/>
                    </a:cubicBezTo>
                    <a:cubicBezTo>
                      <a:pt x="256" y="3"/>
                      <a:pt x="256" y="3"/>
                      <a:pt x="256" y="3"/>
                    </a:cubicBezTo>
                    <a:cubicBezTo>
                      <a:pt x="253" y="2"/>
                      <a:pt x="253" y="2"/>
                      <a:pt x="253" y="2"/>
                    </a:cubicBezTo>
                    <a:cubicBezTo>
                      <a:pt x="252" y="2"/>
                      <a:pt x="252" y="2"/>
                      <a:pt x="251" y="2"/>
                    </a:cubicBezTo>
                    <a:cubicBezTo>
                      <a:pt x="250" y="1"/>
                      <a:pt x="249" y="1"/>
                      <a:pt x="248" y="1"/>
                    </a:cubicBezTo>
                    <a:cubicBezTo>
                      <a:pt x="248" y="1"/>
                      <a:pt x="247" y="1"/>
                      <a:pt x="246" y="1"/>
                    </a:cubicBezTo>
                    <a:cubicBezTo>
                      <a:pt x="246" y="1"/>
                      <a:pt x="245" y="0"/>
                      <a:pt x="244" y="0"/>
                    </a:cubicBezTo>
                    <a:cubicBezTo>
                      <a:pt x="240" y="0"/>
                      <a:pt x="240" y="0"/>
                      <a:pt x="240" y="0"/>
                    </a:cubicBezTo>
                    <a:cubicBezTo>
                      <a:pt x="239" y="0"/>
                      <a:pt x="238" y="0"/>
                      <a:pt x="238" y="1"/>
                    </a:cubicBezTo>
                    <a:cubicBezTo>
                      <a:pt x="237" y="1"/>
                      <a:pt x="237" y="1"/>
                      <a:pt x="236" y="1"/>
                    </a:cubicBezTo>
                    <a:cubicBezTo>
                      <a:pt x="235" y="1"/>
                      <a:pt x="234" y="1"/>
                      <a:pt x="233" y="2"/>
                    </a:cubicBezTo>
                    <a:cubicBezTo>
                      <a:pt x="233" y="2"/>
                      <a:pt x="232" y="2"/>
                      <a:pt x="232" y="2"/>
                    </a:cubicBezTo>
                    <a:cubicBezTo>
                      <a:pt x="230" y="2"/>
                      <a:pt x="229" y="3"/>
                      <a:pt x="228" y="3"/>
                    </a:cubicBezTo>
                    <a:cubicBezTo>
                      <a:pt x="228" y="3"/>
                      <a:pt x="228" y="3"/>
                      <a:pt x="228" y="3"/>
                    </a:cubicBezTo>
                    <a:cubicBezTo>
                      <a:pt x="227" y="3"/>
                      <a:pt x="225" y="4"/>
                      <a:pt x="224" y="5"/>
                    </a:cubicBezTo>
                    <a:cubicBezTo>
                      <a:pt x="222" y="5"/>
                      <a:pt x="222" y="5"/>
                      <a:pt x="222" y="5"/>
                    </a:cubicBezTo>
                    <a:cubicBezTo>
                      <a:pt x="220" y="6"/>
                      <a:pt x="220" y="6"/>
                      <a:pt x="220" y="6"/>
                    </a:cubicBezTo>
                    <a:cubicBezTo>
                      <a:pt x="220" y="7"/>
                      <a:pt x="219" y="7"/>
                      <a:pt x="218" y="8"/>
                    </a:cubicBezTo>
                    <a:cubicBezTo>
                      <a:pt x="218" y="8"/>
                      <a:pt x="217" y="8"/>
                      <a:pt x="217" y="9"/>
                    </a:cubicBezTo>
                    <a:cubicBezTo>
                      <a:pt x="216" y="9"/>
                      <a:pt x="215" y="10"/>
                      <a:pt x="215" y="10"/>
                    </a:cubicBezTo>
                    <a:cubicBezTo>
                      <a:pt x="214" y="11"/>
                      <a:pt x="214" y="11"/>
                      <a:pt x="214" y="12"/>
                    </a:cubicBezTo>
                    <a:cubicBezTo>
                      <a:pt x="210" y="15"/>
                      <a:pt x="210" y="15"/>
                      <a:pt x="210" y="15"/>
                    </a:cubicBezTo>
                    <a:cubicBezTo>
                      <a:pt x="210" y="15"/>
                      <a:pt x="210" y="16"/>
                      <a:pt x="209" y="16"/>
                    </a:cubicBezTo>
                    <a:cubicBezTo>
                      <a:pt x="208" y="17"/>
                      <a:pt x="208" y="17"/>
                      <a:pt x="207" y="18"/>
                    </a:cubicBezTo>
                    <a:cubicBezTo>
                      <a:pt x="207" y="18"/>
                      <a:pt x="207" y="19"/>
                      <a:pt x="206" y="19"/>
                    </a:cubicBezTo>
                    <a:cubicBezTo>
                      <a:pt x="206" y="20"/>
                      <a:pt x="206" y="21"/>
                      <a:pt x="205" y="21"/>
                    </a:cubicBezTo>
                    <a:cubicBezTo>
                      <a:pt x="204" y="23"/>
                      <a:pt x="204" y="23"/>
                      <a:pt x="204" y="23"/>
                    </a:cubicBezTo>
                    <a:cubicBezTo>
                      <a:pt x="203" y="25"/>
                      <a:pt x="203" y="25"/>
                      <a:pt x="203" y="25"/>
                    </a:cubicBezTo>
                    <a:cubicBezTo>
                      <a:pt x="203" y="26"/>
                      <a:pt x="202" y="28"/>
                      <a:pt x="202" y="29"/>
                    </a:cubicBezTo>
                    <a:cubicBezTo>
                      <a:pt x="7" y="573"/>
                      <a:pt x="7" y="573"/>
                      <a:pt x="7" y="573"/>
                    </a:cubicBezTo>
                    <a:cubicBezTo>
                      <a:pt x="0" y="595"/>
                      <a:pt x="12" y="619"/>
                      <a:pt x="34" y="627"/>
                    </a:cubicBezTo>
                    <a:close/>
                    <a:moveTo>
                      <a:pt x="243" y="170"/>
                    </a:moveTo>
                    <a:cubicBezTo>
                      <a:pt x="315" y="372"/>
                      <a:pt x="315" y="372"/>
                      <a:pt x="315" y="372"/>
                    </a:cubicBezTo>
                    <a:cubicBezTo>
                      <a:pt x="170" y="372"/>
                      <a:pt x="170" y="372"/>
                      <a:pt x="170" y="372"/>
                    </a:cubicBezTo>
                    <a:lnTo>
                      <a:pt x="243" y="170"/>
                    </a:lnTo>
                    <a:close/>
                    <a:moveTo>
                      <a:pt x="243" y="170"/>
                    </a:moveTo>
                    <a:cubicBezTo>
                      <a:pt x="243" y="170"/>
                      <a:pt x="243" y="170"/>
                      <a:pt x="243" y="170"/>
                    </a:cubicBezTo>
                  </a:path>
                </a:pathLst>
              </a:custGeom>
              <a:solidFill>
                <a:srgbClr val="FCFCFD"/>
              </a:solidFill>
              <a:ln>
                <a:noFill/>
              </a:ln>
              <a:effectLst>
                <a:outerShdw blurRad="254000" dist="38100" dir="5400000" algn="t" rotWithShape="0">
                  <a:srgbClr val="969F98">
                    <a:alpha val="20000"/>
                  </a:srgb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7" name="矩形 6"/>
          <p:cNvSpPr/>
          <p:nvPr/>
        </p:nvSpPr>
        <p:spPr>
          <a:xfrm>
            <a:off x="1836145" y="2722735"/>
            <a:ext cx="8519710" cy="3585990"/>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文本框 13"/>
          <p:cNvSpPr txBox="1"/>
          <p:nvPr/>
        </p:nvSpPr>
        <p:spPr>
          <a:xfrm>
            <a:off x="2508173" y="4270788"/>
            <a:ext cx="7175654" cy="423545"/>
          </a:xfrm>
          <a:prstGeom prst="rect">
            <a:avLst/>
          </a:prstGeom>
          <a:noFill/>
        </p:spPr>
        <p:txBody>
          <a:bodyPr wrap="square" rtlCol="0">
            <a:spAutoFit/>
          </a:bodyPr>
          <a:lstStyle/>
          <a:p>
            <a:pPr algn="ctr">
              <a:lnSpc>
                <a:spcPct val="120000"/>
              </a:lnSpc>
            </a:pPr>
            <a:r>
              <a:rPr lang="zh-CN" altLang="en-US" dirty="0">
                <a:solidFill>
                  <a:srgbClr val="3F403E"/>
                </a:solidFill>
                <a:latin typeface="+mn-ea"/>
              </a:rPr>
              <a:t>一般审核期为</a:t>
            </a:r>
            <a:r>
              <a:rPr lang="en-US" altLang="zh-CN" dirty="0">
                <a:solidFill>
                  <a:srgbClr val="3F403E"/>
                </a:solidFill>
                <a:latin typeface="+mn-ea"/>
              </a:rPr>
              <a:t>3</a:t>
            </a:r>
            <a:r>
              <a:rPr lang="zh-CN" altLang="en-US" dirty="0">
                <a:solidFill>
                  <a:srgbClr val="3F403E"/>
                </a:solidFill>
                <a:latin typeface="+mn-ea"/>
              </a:rPr>
              <a:t>个工作日 审核通过后会以短信的方式通知</a:t>
            </a:r>
            <a:endParaRPr lang="zh-CN" altLang="en-US" dirty="0">
              <a:solidFill>
                <a:srgbClr val="3F403E"/>
              </a:solidFill>
              <a:latin typeface="+mn-ea"/>
            </a:endParaRPr>
          </a:p>
        </p:txBody>
      </p:sp>
      <p:sp>
        <p:nvSpPr>
          <p:cNvPr id="15" name="文本框 14"/>
          <p:cNvSpPr txBox="1"/>
          <p:nvPr/>
        </p:nvSpPr>
        <p:spPr>
          <a:xfrm>
            <a:off x="4175759" y="3338744"/>
            <a:ext cx="3840480" cy="645160"/>
          </a:xfrm>
          <a:prstGeom prst="rect">
            <a:avLst/>
          </a:prstGeom>
          <a:noFill/>
        </p:spPr>
        <p:txBody>
          <a:bodyPr wrap="none" rtlCol="0">
            <a:spAutoFit/>
          </a:bodyPr>
          <a:lstStyle/>
          <a:p>
            <a:pPr algn="ctr"/>
            <a:r>
              <a:rPr lang="zh-CN" sz="3600" b="1" dirty="0">
                <a:solidFill>
                  <a:srgbClr val="3F403E"/>
                </a:solidFill>
                <a:latin typeface="+mj-ea"/>
                <a:ea typeface="+mj-ea"/>
              </a:rPr>
              <a:t>提交资料等待审核</a:t>
            </a:r>
            <a:endParaRPr lang="zh-CN" sz="3600" b="1" dirty="0">
              <a:solidFill>
                <a:srgbClr val="3F403E"/>
              </a:solidFill>
              <a:latin typeface="+mj-ea"/>
              <a:ea typeface="+mj-ea"/>
            </a:endParaRPr>
          </a:p>
        </p:txBody>
      </p:sp>
      <p:cxnSp>
        <p:nvCxnSpPr>
          <p:cNvPr id="16" name="直接连接符 15"/>
          <p:cNvCxnSpPr/>
          <p:nvPr/>
        </p:nvCxnSpPr>
        <p:spPr>
          <a:xfrm flipH="1">
            <a:off x="4095991" y="4115537"/>
            <a:ext cx="4000015" cy="0"/>
          </a:xfrm>
          <a:prstGeom prst="line">
            <a:avLst/>
          </a:prstGeom>
          <a:ln>
            <a:solidFill>
              <a:srgbClr val="969F98">
                <a:alpha val="5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500"/>
                            </p:stCondLst>
                            <p:childTnLst>
                              <p:par>
                                <p:cTn id="14" presetID="21"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1000"/>
                                        <p:tgtEl>
                                          <p:spTgt spid="12"/>
                                        </p:tgtEl>
                                      </p:cBhvr>
                                    </p:animEffect>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4000"/>
                            </p:stCondLst>
                            <p:childTnLst>
                              <p:par>
                                <p:cTn id="28" presetID="16" presetClass="entr" presetSubtype="37"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outVertical)">
                                      <p:cBhvr>
                                        <p:cTn id="30" dur="500"/>
                                        <p:tgtEl>
                                          <p:spTgt spid="16"/>
                                        </p:tgtEl>
                                      </p:cBhvr>
                                    </p:animEffect>
                                  </p:childTnLst>
                                </p:cTn>
                              </p:par>
                            </p:childTnLst>
                          </p:cTn>
                        </p:par>
                        <p:par>
                          <p:cTn id="31" fill="hold">
                            <p:stCondLst>
                              <p:cond delay="4500"/>
                            </p:stCondLst>
                            <p:childTnLst>
                              <p:par>
                                <p:cTn id="32" presetID="22"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7" grpId="0" bldLvl="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277957" y="1094342"/>
            <a:ext cx="9636084" cy="4702366"/>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1"/>
          <p:cNvSpPr/>
          <p:nvPr/>
        </p:nvSpPr>
        <p:spPr>
          <a:xfrm>
            <a:off x="3742055" y="0"/>
            <a:ext cx="4707890" cy="6858000"/>
          </a:xfrm>
          <a:prstGeom prst="rect">
            <a:avLst/>
          </a:prstGeom>
          <a:solidFill>
            <a:srgbClr val="F9B359"/>
          </a:solidFill>
          <a:ln>
            <a:noFill/>
          </a:ln>
          <a:effectLst>
            <a:outerShdw blurRad="127000" sx="101000" sy="101000" algn="ctr" rotWithShape="0">
              <a:srgbClr val="D5D7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836145" y="1636020"/>
            <a:ext cx="8519710" cy="3585990"/>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ZZZZZZZZZZ</a:t>
            </a:r>
            <a:endParaRPr lang="en-US" altLang="zh-CN"/>
          </a:p>
        </p:txBody>
      </p:sp>
      <p:sp>
        <p:nvSpPr>
          <p:cNvPr id="6" name="文本框 5"/>
          <p:cNvSpPr txBox="1"/>
          <p:nvPr/>
        </p:nvSpPr>
        <p:spPr>
          <a:xfrm>
            <a:off x="4175760" y="1764668"/>
            <a:ext cx="3840480" cy="645160"/>
          </a:xfrm>
          <a:prstGeom prst="rect">
            <a:avLst/>
          </a:prstGeom>
          <a:noFill/>
        </p:spPr>
        <p:txBody>
          <a:bodyPr wrap="none" rtlCol="0">
            <a:spAutoFit/>
          </a:bodyPr>
          <a:lstStyle/>
          <a:p>
            <a:pPr algn="ctr"/>
            <a:r>
              <a:rPr lang="zh-CN" altLang="en-US" sz="3600" b="1" dirty="0">
                <a:solidFill>
                  <a:srgbClr val="3F403E"/>
                </a:solidFill>
                <a:latin typeface="+mj-ea"/>
                <a:ea typeface="+mj-ea"/>
              </a:rPr>
              <a:t>商家后台入口介绍</a:t>
            </a:r>
            <a:endParaRPr lang="zh-CN" altLang="en-US" sz="3600" b="1" dirty="0">
              <a:solidFill>
                <a:srgbClr val="3F403E"/>
              </a:solidFill>
              <a:latin typeface="+mj-ea"/>
              <a:ea typeface="+mj-ea"/>
            </a:endParaRPr>
          </a:p>
        </p:txBody>
      </p:sp>
      <p:cxnSp>
        <p:nvCxnSpPr>
          <p:cNvPr id="7" name="直接连接符 6"/>
          <p:cNvCxnSpPr/>
          <p:nvPr/>
        </p:nvCxnSpPr>
        <p:spPr>
          <a:xfrm flipH="1">
            <a:off x="4095991" y="2465261"/>
            <a:ext cx="4000015" cy="0"/>
          </a:xfrm>
          <a:prstGeom prst="line">
            <a:avLst/>
          </a:prstGeom>
          <a:ln>
            <a:solidFill>
              <a:srgbClr val="969F98">
                <a:alpha val="50000"/>
              </a:srgb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645025" y="2642870"/>
            <a:ext cx="2708275" cy="368300"/>
          </a:xfrm>
          <a:prstGeom prst="rect">
            <a:avLst/>
          </a:prstGeom>
          <a:noFill/>
        </p:spPr>
        <p:txBody>
          <a:bodyPr wrap="square" rtlCol="0">
            <a:spAutoFit/>
          </a:bodyPr>
          <a:p>
            <a:pPr algn="ctr"/>
            <a:r>
              <a:rPr lang="zh-CN" altLang="en-US"/>
              <a:t>类目选择</a:t>
            </a:r>
            <a:endParaRPr lang="zh-CN" altLang="en-US"/>
          </a:p>
        </p:txBody>
      </p:sp>
      <p:pic>
        <p:nvPicPr>
          <p:cNvPr id="5" name="图片 4" descr="a0b8aac52e59ebdc65dca3c3dc5c7f8"/>
          <p:cNvPicPr>
            <a:picLocks noChangeAspect="1"/>
          </p:cNvPicPr>
          <p:nvPr/>
        </p:nvPicPr>
        <p:blipFill>
          <a:blip r:embed="rId1"/>
          <a:stretch>
            <a:fillRect/>
          </a:stretch>
        </p:blipFill>
        <p:spPr>
          <a:xfrm>
            <a:off x="1882775" y="3154680"/>
            <a:ext cx="8233410" cy="467296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1"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1000"/>
                                        <p:tgtEl>
                                          <p:spTgt spid="10"/>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3500"/>
                            </p:stCondLst>
                            <p:childTnLst>
                              <p:par>
                                <p:cTn id="24" presetID="16" presetClass="entr" presetSubtype="37"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out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bldLvl="0" animBg="1"/>
      <p:bldP spid="3" grpId="0" bldLvl="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276903" y="1553378"/>
            <a:ext cx="9636084" cy="3751242"/>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2525485" y="955300"/>
            <a:ext cx="7141030" cy="4993807"/>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p:nvSpPr>
        <p:spPr>
          <a:xfrm>
            <a:off x="0" y="2247071"/>
            <a:ext cx="12192000" cy="2363856"/>
          </a:xfrm>
          <a:prstGeom prst="roundRect">
            <a:avLst>
              <a:gd name="adj" fmla="val 0"/>
            </a:avLst>
          </a:prstGeom>
          <a:solidFill>
            <a:srgbClr val="F9B359"/>
          </a:solidFill>
          <a:ln>
            <a:noFill/>
          </a:ln>
          <a:effectLst>
            <a:outerShdw blurRad="254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4225509" y="2751891"/>
            <a:ext cx="3738880" cy="706755"/>
          </a:xfrm>
          <a:prstGeom prst="rect">
            <a:avLst/>
          </a:prstGeom>
          <a:noFill/>
        </p:spPr>
        <p:txBody>
          <a:bodyPr wrap="none" rtlCol="0">
            <a:spAutoFit/>
          </a:bodyPr>
          <a:lstStyle/>
          <a:p>
            <a:pPr algn="ctr"/>
            <a:r>
              <a:rPr lang="zh-CN" sz="4000" b="1" dirty="0">
                <a:solidFill>
                  <a:srgbClr val="FCFCFD"/>
                </a:solidFill>
                <a:latin typeface="+mj-ea"/>
                <a:ea typeface="+mj-ea"/>
              </a:rPr>
              <a:t>图片制作的尺寸</a:t>
            </a:r>
            <a:endParaRPr lang="zh-CN" sz="4000" b="1" dirty="0">
              <a:solidFill>
                <a:srgbClr val="FCFCFD"/>
              </a:solidFill>
              <a:latin typeface="+mj-ea"/>
              <a:ea typeface="+mj-ea"/>
            </a:endParaRPr>
          </a:p>
        </p:txBody>
      </p:sp>
      <p:sp>
        <p:nvSpPr>
          <p:cNvPr id="9" name="文本框 8"/>
          <p:cNvSpPr txBox="1"/>
          <p:nvPr/>
        </p:nvSpPr>
        <p:spPr>
          <a:xfrm>
            <a:off x="3206602" y="3459777"/>
            <a:ext cx="5776686" cy="645160"/>
          </a:xfrm>
          <a:prstGeom prst="rect">
            <a:avLst/>
          </a:prstGeom>
          <a:noFill/>
        </p:spPr>
        <p:txBody>
          <a:bodyPr wrap="square" rtlCol="0">
            <a:spAutoFit/>
          </a:bodyPr>
          <a:lstStyle/>
          <a:p>
            <a:pPr algn="ctr"/>
            <a:r>
              <a:rPr lang="zh-CN" dirty="0">
                <a:solidFill>
                  <a:srgbClr val="FCFCFD"/>
                </a:solidFill>
                <a:latin typeface="+mn-ea"/>
              </a:rPr>
              <a:t>主图大于 高度</a:t>
            </a:r>
            <a:r>
              <a:rPr lang="en-US" altLang="zh-CN" dirty="0">
                <a:solidFill>
                  <a:srgbClr val="FCFCFD"/>
                </a:solidFill>
                <a:latin typeface="+mn-ea"/>
              </a:rPr>
              <a:t>700</a:t>
            </a:r>
            <a:r>
              <a:rPr lang="zh-CN" altLang="en-US" dirty="0">
                <a:solidFill>
                  <a:srgbClr val="FCFCFD"/>
                </a:solidFill>
                <a:latin typeface="+mn-ea"/>
              </a:rPr>
              <a:t>像素</a:t>
            </a:r>
            <a:r>
              <a:rPr lang="en-US" altLang="zh-CN" dirty="0">
                <a:solidFill>
                  <a:srgbClr val="FCFCFD"/>
                </a:solidFill>
                <a:latin typeface="+mn-ea"/>
              </a:rPr>
              <a:t>x</a:t>
            </a:r>
            <a:r>
              <a:rPr lang="zh-CN" altLang="en-US" dirty="0">
                <a:solidFill>
                  <a:srgbClr val="FCFCFD"/>
                </a:solidFill>
                <a:latin typeface="+mn-ea"/>
              </a:rPr>
              <a:t>宽度</a:t>
            </a:r>
            <a:r>
              <a:rPr lang="en-US" altLang="zh-CN" dirty="0">
                <a:solidFill>
                  <a:srgbClr val="FCFCFD"/>
                </a:solidFill>
                <a:latin typeface="+mn-ea"/>
              </a:rPr>
              <a:t>700</a:t>
            </a:r>
            <a:r>
              <a:rPr lang="zh-CN" altLang="en-US" dirty="0">
                <a:solidFill>
                  <a:srgbClr val="FCFCFD"/>
                </a:solidFill>
                <a:latin typeface="+mn-ea"/>
              </a:rPr>
              <a:t>像素</a:t>
            </a:r>
            <a:endParaRPr lang="zh-CN" altLang="en-US" dirty="0">
              <a:solidFill>
                <a:srgbClr val="FCFCFD"/>
              </a:solidFill>
              <a:latin typeface="+mn-ea"/>
            </a:endParaRPr>
          </a:p>
          <a:p>
            <a:pPr algn="ctr"/>
            <a:r>
              <a:rPr lang="zh-CN" altLang="en-US" dirty="0">
                <a:solidFill>
                  <a:srgbClr val="FCFCFD"/>
                </a:solidFill>
                <a:latin typeface="+mn-ea"/>
              </a:rPr>
              <a:t>详情页宽度为 </a:t>
            </a:r>
            <a:r>
              <a:rPr lang="en-US" altLang="zh-CN" dirty="0">
                <a:solidFill>
                  <a:srgbClr val="FCFCFD"/>
                </a:solidFill>
                <a:latin typeface="+mn-ea"/>
              </a:rPr>
              <a:t>750</a:t>
            </a:r>
            <a:r>
              <a:rPr lang="zh-CN" altLang="en-US" dirty="0">
                <a:solidFill>
                  <a:srgbClr val="FCFCFD"/>
                </a:solidFill>
                <a:latin typeface="+mn-ea"/>
              </a:rPr>
              <a:t>像素</a:t>
            </a:r>
            <a:r>
              <a:rPr lang="en-US" altLang="zh-CN" dirty="0">
                <a:solidFill>
                  <a:srgbClr val="FCFCFD"/>
                </a:solidFill>
                <a:latin typeface="+mn-ea"/>
              </a:rPr>
              <a:t>x</a:t>
            </a:r>
            <a:r>
              <a:rPr lang="zh-CN" altLang="en-US" dirty="0">
                <a:solidFill>
                  <a:srgbClr val="FCFCFD"/>
                </a:solidFill>
                <a:latin typeface="+mn-ea"/>
              </a:rPr>
              <a:t>高不限制</a:t>
            </a:r>
            <a:endParaRPr lang="zh-CN" altLang="en-US" dirty="0">
              <a:solidFill>
                <a:srgbClr val="FCFCFD"/>
              </a:solidFill>
              <a:latin typeface="+mn-ea"/>
            </a:endParaRPr>
          </a:p>
        </p:txBody>
      </p:sp>
      <p:sp>
        <p:nvSpPr>
          <p:cNvPr id="5" name="文本框 4"/>
          <p:cNvSpPr txBox="1"/>
          <p:nvPr/>
        </p:nvSpPr>
        <p:spPr>
          <a:xfrm>
            <a:off x="4327105" y="1046742"/>
            <a:ext cx="3535680" cy="1106805"/>
          </a:xfrm>
          <a:prstGeom prst="rect">
            <a:avLst/>
          </a:prstGeom>
          <a:noFill/>
        </p:spPr>
        <p:txBody>
          <a:bodyPr wrap="none" rtlCol="0">
            <a:spAutoFit/>
          </a:bodyPr>
          <a:lstStyle/>
          <a:p>
            <a:pPr algn="ctr"/>
            <a:r>
              <a:rPr lang="zh-CN" sz="6600" dirty="0">
                <a:solidFill>
                  <a:srgbClr val="F9B359"/>
                </a:solidFill>
                <a:latin typeface="+mj-ea"/>
                <a:ea typeface="+mj-ea"/>
              </a:rPr>
              <a:t>商品发布</a:t>
            </a:r>
            <a:endParaRPr lang="zh-CN" sz="6600" dirty="0">
              <a:solidFill>
                <a:srgbClr val="F9B359"/>
              </a:solidFill>
              <a:latin typeface="+mj-ea"/>
              <a:ea typeface="+mj-ea"/>
            </a:endParaRPr>
          </a:p>
        </p:txBody>
      </p:sp>
      <p:sp>
        <p:nvSpPr>
          <p:cNvPr id="16" name="文本框 15"/>
          <p:cNvSpPr txBox="1"/>
          <p:nvPr/>
        </p:nvSpPr>
        <p:spPr>
          <a:xfrm>
            <a:off x="4638573" y="5172309"/>
            <a:ext cx="2912745" cy="368300"/>
          </a:xfrm>
          <a:prstGeom prst="rect">
            <a:avLst/>
          </a:prstGeom>
          <a:noFill/>
        </p:spPr>
        <p:txBody>
          <a:bodyPr wrap="none" rtlCol="0">
            <a:spAutoFit/>
          </a:bodyPr>
          <a:lstStyle/>
          <a:p>
            <a:pPr algn="ctr"/>
            <a:r>
              <a:rPr lang="zh-CN" dirty="0">
                <a:solidFill>
                  <a:srgbClr val="969F98"/>
                </a:solidFill>
                <a:latin typeface="+mn-ea"/>
              </a:rPr>
              <a:t>注意：主图为</a:t>
            </a:r>
            <a:r>
              <a:rPr lang="en-US" altLang="zh-CN" dirty="0">
                <a:solidFill>
                  <a:srgbClr val="969F98"/>
                </a:solidFill>
                <a:latin typeface="+mn-ea"/>
              </a:rPr>
              <a:t>10</a:t>
            </a:r>
            <a:r>
              <a:rPr lang="zh-CN" altLang="en-US" dirty="0">
                <a:solidFill>
                  <a:srgbClr val="969F98"/>
                </a:solidFill>
                <a:latin typeface="+mn-ea"/>
              </a:rPr>
              <a:t>张必须做够</a:t>
            </a:r>
            <a:r>
              <a:rPr lang="zh-CN" dirty="0">
                <a:solidFill>
                  <a:srgbClr val="969F98"/>
                </a:solidFill>
                <a:latin typeface="+mn-ea"/>
              </a:rPr>
              <a:t>  </a:t>
            </a:r>
            <a:endParaRPr lang="zh-CN" dirty="0">
              <a:solidFill>
                <a:srgbClr val="969F98"/>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1000"/>
                                        <p:tgtEl>
                                          <p:spTgt spid="10"/>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000"/>
                            </p:stCondLst>
                            <p:childTnLst>
                              <p:par>
                                <p:cTn id="25" presetID="21"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2)">
                                      <p:cBhvr>
                                        <p:cTn id="27" dur="10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7" grpId="0" bldLvl="0" animBg="1"/>
      <p:bldP spid="10" grpId="0" bldLvl="0" animBg="1"/>
      <p:bldP spid="8" grpId="0"/>
      <p:bldP spid="9" grpId="0"/>
      <p:bldP spid="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277957" y="1094342"/>
            <a:ext cx="9636084" cy="4702366"/>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1"/>
          <p:cNvSpPr/>
          <p:nvPr/>
        </p:nvSpPr>
        <p:spPr>
          <a:xfrm>
            <a:off x="3742055" y="0"/>
            <a:ext cx="4707890" cy="6858000"/>
          </a:xfrm>
          <a:prstGeom prst="rect">
            <a:avLst/>
          </a:prstGeom>
          <a:solidFill>
            <a:srgbClr val="F9B359"/>
          </a:solidFill>
          <a:ln>
            <a:noFill/>
          </a:ln>
          <a:effectLst>
            <a:outerShdw blurRad="127000" sx="101000" sy="101000" algn="ctr" rotWithShape="0">
              <a:srgbClr val="D5D7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836145" y="1636020"/>
            <a:ext cx="8519710" cy="3585990"/>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ZZZZZZZZZZ</a:t>
            </a:r>
            <a:endParaRPr lang="en-US" altLang="zh-CN"/>
          </a:p>
        </p:txBody>
      </p:sp>
      <p:sp>
        <p:nvSpPr>
          <p:cNvPr id="6" name="文本框 5"/>
          <p:cNvSpPr txBox="1"/>
          <p:nvPr/>
        </p:nvSpPr>
        <p:spPr>
          <a:xfrm>
            <a:off x="5090160" y="1764668"/>
            <a:ext cx="2011680" cy="645160"/>
          </a:xfrm>
          <a:prstGeom prst="rect">
            <a:avLst/>
          </a:prstGeom>
          <a:noFill/>
        </p:spPr>
        <p:txBody>
          <a:bodyPr wrap="none" rtlCol="0">
            <a:spAutoFit/>
          </a:bodyPr>
          <a:lstStyle/>
          <a:p>
            <a:pPr algn="ctr"/>
            <a:r>
              <a:rPr lang="zh-CN" altLang="en-US" sz="3600" b="1" dirty="0">
                <a:solidFill>
                  <a:srgbClr val="3F403E"/>
                </a:solidFill>
                <a:latin typeface="+mj-ea"/>
                <a:ea typeface="+mj-ea"/>
              </a:rPr>
              <a:t>商品发布</a:t>
            </a:r>
            <a:endParaRPr lang="zh-CN" altLang="en-US" sz="3600" b="1" dirty="0">
              <a:solidFill>
                <a:srgbClr val="3F403E"/>
              </a:solidFill>
              <a:latin typeface="+mj-ea"/>
              <a:ea typeface="+mj-ea"/>
            </a:endParaRPr>
          </a:p>
        </p:txBody>
      </p:sp>
      <p:cxnSp>
        <p:nvCxnSpPr>
          <p:cNvPr id="7" name="直接连接符 6"/>
          <p:cNvCxnSpPr/>
          <p:nvPr/>
        </p:nvCxnSpPr>
        <p:spPr>
          <a:xfrm flipH="1">
            <a:off x="4095991" y="2465261"/>
            <a:ext cx="4000015" cy="0"/>
          </a:xfrm>
          <a:prstGeom prst="line">
            <a:avLst/>
          </a:prstGeom>
          <a:ln>
            <a:solidFill>
              <a:srgbClr val="969F98">
                <a:alpha val="50000"/>
              </a:srgb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645025" y="2642870"/>
            <a:ext cx="2708275" cy="368300"/>
          </a:xfrm>
          <a:prstGeom prst="rect">
            <a:avLst/>
          </a:prstGeom>
          <a:noFill/>
        </p:spPr>
        <p:txBody>
          <a:bodyPr wrap="square" rtlCol="0">
            <a:spAutoFit/>
          </a:bodyPr>
          <a:p>
            <a:pPr algn="ctr"/>
            <a:r>
              <a:rPr lang="zh-CN" altLang="en-US"/>
              <a:t>类目选择</a:t>
            </a:r>
            <a:endParaRPr lang="zh-CN" altLang="en-US"/>
          </a:p>
        </p:txBody>
      </p:sp>
      <p:pic>
        <p:nvPicPr>
          <p:cNvPr id="4" name="图片 3" descr="1d5dcacdfa5b0d56dfdbe4a1bccbc0d"/>
          <p:cNvPicPr>
            <a:picLocks noChangeAspect="1"/>
          </p:cNvPicPr>
          <p:nvPr/>
        </p:nvPicPr>
        <p:blipFill>
          <a:blip r:embed="rId1"/>
          <a:stretch>
            <a:fillRect/>
          </a:stretch>
        </p:blipFill>
        <p:spPr>
          <a:xfrm>
            <a:off x="2465070" y="3011170"/>
            <a:ext cx="7067550" cy="363601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1"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1000"/>
                                        <p:tgtEl>
                                          <p:spTgt spid="10"/>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3500"/>
                            </p:stCondLst>
                            <p:childTnLst>
                              <p:par>
                                <p:cTn id="24" presetID="16" presetClass="entr" presetSubtype="37"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out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bldLvl="0" animBg="1"/>
      <p:bldP spid="3" grpId="0" bldLvl="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277957" y="1094342"/>
            <a:ext cx="9636084" cy="4702366"/>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1"/>
          <p:cNvSpPr/>
          <p:nvPr/>
        </p:nvSpPr>
        <p:spPr>
          <a:xfrm>
            <a:off x="3742055" y="0"/>
            <a:ext cx="4707890" cy="6858000"/>
          </a:xfrm>
          <a:prstGeom prst="rect">
            <a:avLst/>
          </a:prstGeom>
          <a:solidFill>
            <a:srgbClr val="F9B359"/>
          </a:solidFill>
          <a:ln>
            <a:noFill/>
          </a:ln>
          <a:effectLst>
            <a:outerShdw blurRad="127000" sx="101000" sy="101000" algn="ctr" rotWithShape="0">
              <a:srgbClr val="D5D7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836145" y="1636020"/>
            <a:ext cx="8519710" cy="3585990"/>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ZZZZZZZZZZ</a:t>
            </a:r>
            <a:endParaRPr lang="en-US" altLang="zh-CN"/>
          </a:p>
        </p:txBody>
      </p:sp>
      <p:sp>
        <p:nvSpPr>
          <p:cNvPr id="6" name="文本框 5"/>
          <p:cNvSpPr txBox="1"/>
          <p:nvPr/>
        </p:nvSpPr>
        <p:spPr>
          <a:xfrm>
            <a:off x="5090160" y="1764668"/>
            <a:ext cx="2011680" cy="645160"/>
          </a:xfrm>
          <a:prstGeom prst="rect">
            <a:avLst/>
          </a:prstGeom>
          <a:noFill/>
        </p:spPr>
        <p:txBody>
          <a:bodyPr wrap="none" rtlCol="0">
            <a:spAutoFit/>
          </a:bodyPr>
          <a:lstStyle/>
          <a:p>
            <a:pPr algn="ctr"/>
            <a:r>
              <a:rPr lang="zh-CN" altLang="en-US" sz="3600" b="1" dirty="0">
                <a:solidFill>
                  <a:srgbClr val="3F403E"/>
                </a:solidFill>
                <a:latin typeface="+mj-ea"/>
                <a:ea typeface="+mj-ea"/>
              </a:rPr>
              <a:t>商品发布</a:t>
            </a:r>
            <a:endParaRPr lang="zh-CN" altLang="en-US" sz="3600" b="1" dirty="0">
              <a:solidFill>
                <a:srgbClr val="3F403E"/>
              </a:solidFill>
              <a:latin typeface="+mj-ea"/>
              <a:ea typeface="+mj-ea"/>
            </a:endParaRPr>
          </a:p>
        </p:txBody>
      </p:sp>
      <p:cxnSp>
        <p:nvCxnSpPr>
          <p:cNvPr id="7" name="直接连接符 6"/>
          <p:cNvCxnSpPr/>
          <p:nvPr/>
        </p:nvCxnSpPr>
        <p:spPr>
          <a:xfrm flipH="1">
            <a:off x="4095991" y="2465261"/>
            <a:ext cx="4000015" cy="0"/>
          </a:xfrm>
          <a:prstGeom prst="line">
            <a:avLst/>
          </a:prstGeom>
          <a:ln>
            <a:solidFill>
              <a:srgbClr val="969F98">
                <a:alpha val="50000"/>
              </a:srgb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645025" y="2642870"/>
            <a:ext cx="2708275" cy="368300"/>
          </a:xfrm>
          <a:prstGeom prst="rect">
            <a:avLst/>
          </a:prstGeom>
          <a:noFill/>
        </p:spPr>
        <p:txBody>
          <a:bodyPr wrap="square" rtlCol="0">
            <a:spAutoFit/>
          </a:bodyPr>
          <a:p>
            <a:pPr algn="ctr"/>
            <a:r>
              <a:rPr lang="zh-CN" altLang="en-US"/>
              <a:t>填写商品信息</a:t>
            </a:r>
            <a:endParaRPr lang="zh-CN" altLang="en-US"/>
          </a:p>
        </p:txBody>
      </p:sp>
      <p:pic>
        <p:nvPicPr>
          <p:cNvPr id="5" name="图片 4" descr="28eb8a5fa0fc172fb2bad7ffe22b0e0"/>
          <p:cNvPicPr>
            <a:picLocks noChangeAspect="1"/>
          </p:cNvPicPr>
          <p:nvPr/>
        </p:nvPicPr>
        <p:blipFill>
          <a:blip r:embed="rId1"/>
          <a:stretch>
            <a:fillRect/>
          </a:stretch>
        </p:blipFill>
        <p:spPr>
          <a:xfrm>
            <a:off x="2181225" y="3155950"/>
            <a:ext cx="7635875" cy="361061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1"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1000"/>
                                        <p:tgtEl>
                                          <p:spTgt spid="10"/>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3500"/>
                            </p:stCondLst>
                            <p:childTnLst>
                              <p:par>
                                <p:cTn id="24" presetID="16" presetClass="entr" presetSubtype="37"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out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bldLvl="0" animBg="1"/>
      <p:bldP spid="3" grpId="0" bldLvl="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277957" y="1094342"/>
            <a:ext cx="9636084" cy="4702366"/>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1"/>
          <p:cNvSpPr/>
          <p:nvPr/>
        </p:nvSpPr>
        <p:spPr>
          <a:xfrm>
            <a:off x="3742055" y="0"/>
            <a:ext cx="4707890" cy="6858000"/>
          </a:xfrm>
          <a:prstGeom prst="rect">
            <a:avLst/>
          </a:prstGeom>
          <a:solidFill>
            <a:srgbClr val="F9B359"/>
          </a:solidFill>
          <a:ln>
            <a:noFill/>
          </a:ln>
          <a:effectLst>
            <a:outerShdw blurRad="127000" sx="101000" sy="101000" algn="ctr" rotWithShape="0">
              <a:srgbClr val="D5D7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836145" y="1636020"/>
            <a:ext cx="8519710" cy="3585990"/>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ZZZZZZZZZZ</a:t>
            </a:r>
            <a:endParaRPr lang="en-US" altLang="zh-CN"/>
          </a:p>
        </p:txBody>
      </p:sp>
      <p:sp>
        <p:nvSpPr>
          <p:cNvPr id="6" name="文本框 5"/>
          <p:cNvSpPr txBox="1"/>
          <p:nvPr/>
        </p:nvSpPr>
        <p:spPr>
          <a:xfrm>
            <a:off x="5090160" y="1764668"/>
            <a:ext cx="2011680" cy="645160"/>
          </a:xfrm>
          <a:prstGeom prst="rect">
            <a:avLst/>
          </a:prstGeom>
          <a:noFill/>
        </p:spPr>
        <p:txBody>
          <a:bodyPr wrap="none" rtlCol="0">
            <a:spAutoFit/>
          </a:bodyPr>
          <a:lstStyle/>
          <a:p>
            <a:pPr algn="ctr"/>
            <a:r>
              <a:rPr lang="zh-CN" altLang="en-US" sz="3600" b="1" dirty="0">
                <a:solidFill>
                  <a:srgbClr val="3F403E"/>
                </a:solidFill>
                <a:latin typeface="+mj-ea"/>
                <a:ea typeface="+mj-ea"/>
              </a:rPr>
              <a:t>商品发布</a:t>
            </a:r>
            <a:endParaRPr lang="zh-CN" altLang="en-US" sz="3600" b="1" dirty="0">
              <a:solidFill>
                <a:srgbClr val="3F403E"/>
              </a:solidFill>
              <a:latin typeface="+mj-ea"/>
              <a:ea typeface="+mj-ea"/>
            </a:endParaRPr>
          </a:p>
        </p:txBody>
      </p:sp>
      <p:cxnSp>
        <p:nvCxnSpPr>
          <p:cNvPr id="7" name="直接连接符 6"/>
          <p:cNvCxnSpPr/>
          <p:nvPr/>
        </p:nvCxnSpPr>
        <p:spPr>
          <a:xfrm flipH="1">
            <a:off x="4095991" y="2465261"/>
            <a:ext cx="4000015" cy="0"/>
          </a:xfrm>
          <a:prstGeom prst="line">
            <a:avLst/>
          </a:prstGeom>
          <a:ln>
            <a:solidFill>
              <a:srgbClr val="969F98">
                <a:alpha val="50000"/>
              </a:srgb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645025" y="2642870"/>
            <a:ext cx="2708275" cy="368300"/>
          </a:xfrm>
          <a:prstGeom prst="rect">
            <a:avLst/>
          </a:prstGeom>
          <a:noFill/>
        </p:spPr>
        <p:txBody>
          <a:bodyPr wrap="square" rtlCol="0">
            <a:spAutoFit/>
          </a:bodyPr>
          <a:p>
            <a:pPr algn="ctr"/>
            <a:r>
              <a:rPr lang="zh-CN" altLang="en-US"/>
              <a:t>填写商品信息</a:t>
            </a:r>
            <a:endParaRPr lang="zh-CN" altLang="en-US"/>
          </a:p>
        </p:txBody>
      </p:sp>
      <p:pic>
        <p:nvPicPr>
          <p:cNvPr id="4" name="图片 3" descr="1ad54ca77210c7c3d34cda601b53a3f"/>
          <p:cNvPicPr>
            <a:picLocks noChangeAspect="1"/>
          </p:cNvPicPr>
          <p:nvPr/>
        </p:nvPicPr>
        <p:blipFill>
          <a:blip r:embed="rId1"/>
          <a:stretch>
            <a:fillRect/>
          </a:stretch>
        </p:blipFill>
        <p:spPr>
          <a:xfrm>
            <a:off x="3302000" y="3011170"/>
            <a:ext cx="5587365" cy="404241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1"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1000"/>
                                        <p:tgtEl>
                                          <p:spTgt spid="10"/>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3500"/>
                            </p:stCondLst>
                            <p:childTnLst>
                              <p:par>
                                <p:cTn id="24" presetID="16" presetClass="entr" presetSubtype="37"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out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bldLvl="0" animBg="1"/>
      <p:bldP spid="3" grpId="0" bldLvl="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277957" y="1094342"/>
            <a:ext cx="9636084" cy="4702366"/>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1"/>
          <p:cNvSpPr/>
          <p:nvPr/>
        </p:nvSpPr>
        <p:spPr>
          <a:xfrm>
            <a:off x="3742055" y="0"/>
            <a:ext cx="4707890" cy="6858000"/>
          </a:xfrm>
          <a:prstGeom prst="rect">
            <a:avLst/>
          </a:prstGeom>
          <a:solidFill>
            <a:srgbClr val="F9B359"/>
          </a:solidFill>
          <a:ln>
            <a:noFill/>
          </a:ln>
          <a:effectLst>
            <a:outerShdw blurRad="127000" sx="101000" sy="101000" algn="ctr" rotWithShape="0">
              <a:srgbClr val="D5D7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836145" y="1764925"/>
            <a:ext cx="8519710" cy="3585990"/>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ZZZZZZZZZZ</a:t>
            </a:r>
            <a:endParaRPr lang="en-US" altLang="zh-CN"/>
          </a:p>
        </p:txBody>
      </p:sp>
      <p:sp>
        <p:nvSpPr>
          <p:cNvPr id="6" name="文本框 5"/>
          <p:cNvSpPr txBox="1"/>
          <p:nvPr/>
        </p:nvSpPr>
        <p:spPr>
          <a:xfrm>
            <a:off x="5090160" y="1764668"/>
            <a:ext cx="2011680" cy="645160"/>
          </a:xfrm>
          <a:prstGeom prst="rect">
            <a:avLst/>
          </a:prstGeom>
          <a:noFill/>
        </p:spPr>
        <p:txBody>
          <a:bodyPr wrap="none" rtlCol="0">
            <a:spAutoFit/>
          </a:bodyPr>
          <a:lstStyle/>
          <a:p>
            <a:pPr algn="ctr"/>
            <a:r>
              <a:rPr lang="zh-CN" altLang="en-US" sz="3600" b="1" dirty="0">
                <a:solidFill>
                  <a:srgbClr val="3F403E"/>
                </a:solidFill>
                <a:latin typeface="+mj-ea"/>
                <a:ea typeface="+mj-ea"/>
              </a:rPr>
              <a:t>商品发布</a:t>
            </a:r>
            <a:endParaRPr lang="zh-CN" altLang="en-US" sz="3600" b="1" dirty="0">
              <a:solidFill>
                <a:srgbClr val="3F403E"/>
              </a:solidFill>
              <a:latin typeface="+mj-ea"/>
              <a:ea typeface="+mj-ea"/>
            </a:endParaRPr>
          </a:p>
        </p:txBody>
      </p:sp>
      <p:cxnSp>
        <p:nvCxnSpPr>
          <p:cNvPr id="7" name="直接连接符 6"/>
          <p:cNvCxnSpPr/>
          <p:nvPr/>
        </p:nvCxnSpPr>
        <p:spPr>
          <a:xfrm flipH="1">
            <a:off x="4095991" y="2465261"/>
            <a:ext cx="4000015" cy="0"/>
          </a:xfrm>
          <a:prstGeom prst="line">
            <a:avLst/>
          </a:prstGeom>
          <a:ln>
            <a:solidFill>
              <a:srgbClr val="969F98">
                <a:alpha val="50000"/>
              </a:srgb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645025" y="2642870"/>
            <a:ext cx="2708275" cy="368300"/>
          </a:xfrm>
          <a:prstGeom prst="rect">
            <a:avLst/>
          </a:prstGeom>
          <a:noFill/>
        </p:spPr>
        <p:txBody>
          <a:bodyPr wrap="square" rtlCol="0">
            <a:spAutoFit/>
          </a:bodyPr>
          <a:p>
            <a:pPr algn="ctr"/>
            <a:r>
              <a:rPr lang="zh-CN" altLang="en-US"/>
              <a:t>填写商品信息</a:t>
            </a:r>
            <a:endParaRPr lang="zh-CN" altLang="en-US"/>
          </a:p>
        </p:txBody>
      </p:sp>
      <p:sp>
        <p:nvSpPr>
          <p:cNvPr id="5" name="文本框 4"/>
          <p:cNvSpPr txBox="1"/>
          <p:nvPr/>
        </p:nvSpPr>
        <p:spPr>
          <a:xfrm>
            <a:off x="3082925" y="3373120"/>
            <a:ext cx="6025515" cy="368300"/>
          </a:xfrm>
          <a:prstGeom prst="rect">
            <a:avLst/>
          </a:prstGeom>
          <a:noFill/>
        </p:spPr>
        <p:txBody>
          <a:bodyPr wrap="square" rtlCol="0">
            <a:spAutoFit/>
          </a:bodyPr>
          <a:p>
            <a:pPr algn="ctr"/>
            <a:r>
              <a:rPr lang="zh-CN" altLang="en-US"/>
              <a:t>提交商品信息完成发布</a:t>
            </a: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1"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1000"/>
                                        <p:tgtEl>
                                          <p:spTgt spid="10"/>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3500"/>
                            </p:stCondLst>
                            <p:childTnLst>
                              <p:par>
                                <p:cTn id="24" presetID="16" presetClass="entr" presetSubtype="37"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out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bldLvl="0" animBg="1"/>
      <p:bldP spid="3" grpId="0" bldLvl="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4444137"/>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29" name="PA_矩形 28"/>
          <p:cNvSpPr/>
          <p:nvPr>
            <p:custDataLst>
              <p:tags r:id="rId1"/>
            </p:custDataLst>
          </p:nvPr>
        </p:nvSpPr>
        <p:spPr>
          <a:xfrm>
            <a:off x="0" y="3438045"/>
            <a:ext cx="12192000" cy="3428999"/>
          </a:xfrm>
          <a:prstGeom prst="rect">
            <a:avLst/>
          </a:prstGeom>
          <a:solidFill>
            <a:srgbClr val="F9B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PA_文本框 34"/>
          <p:cNvSpPr txBox="1"/>
          <p:nvPr>
            <p:custDataLst>
              <p:tags r:id="rId2"/>
            </p:custDataLst>
          </p:nvPr>
        </p:nvSpPr>
        <p:spPr>
          <a:xfrm>
            <a:off x="-22824" y="-51764"/>
            <a:ext cx="12237645" cy="3770263"/>
          </a:xfrm>
          <a:prstGeom prst="rect">
            <a:avLst/>
          </a:prstGeom>
          <a:noFill/>
        </p:spPr>
        <p:txBody>
          <a:bodyPr wrap="none" rtlCol="0">
            <a:spAutoFit/>
          </a:bodyPr>
          <a:lstStyle/>
          <a:p>
            <a:pPr algn="ctr"/>
            <a:r>
              <a:rPr lang="en-US" altLang="zh-CN" sz="23900" dirty="0">
                <a:solidFill>
                  <a:srgbClr val="F9B359">
                    <a:alpha val="30000"/>
                  </a:srgbClr>
                </a:solidFill>
                <a:latin typeface="+mj-ea"/>
                <a:ea typeface="+mj-ea"/>
              </a:rPr>
              <a:t>SAMPLE</a:t>
            </a:r>
            <a:endParaRPr lang="zh-CN" altLang="en-US" sz="23900" dirty="0">
              <a:solidFill>
                <a:srgbClr val="F9B359">
                  <a:alpha val="30000"/>
                </a:srgbClr>
              </a:solidFill>
              <a:latin typeface="+mj-ea"/>
              <a:ea typeface="+mj-ea"/>
            </a:endParaRPr>
          </a:p>
        </p:txBody>
      </p:sp>
      <p:sp>
        <p:nvSpPr>
          <p:cNvPr id="33" name="PA_矩形 32"/>
          <p:cNvSpPr/>
          <p:nvPr>
            <p:custDataLst>
              <p:tags r:id="rId3"/>
            </p:custDataLst>
          </p:nvPr>
        </p:nvSpPr>
        <p:spPr>
          <a:xfrm>
            <a:off x="1329368" y="1354007"/>
            <a:ext cx="9533262" cy="4149985"/>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PA_矩形 27"/>
          <p:cNvSpPr/>
          <p:nvPr>
            <p:custDataLst>
              <p:tags r:id="rId4"/>
            </p:custDataLst>
          </p:nvPr>
        </p:nvSpPr>
        <p:spPr>
          <a:xfrm>
            <a:off x="2351313" y="2153796"/>
            <a:ext cx="7489374" cy="2280495"/>
          </a:xfrm>
          <a:prstGeom prst="rect">
            <a:avLst/>
          </a:prstGeom>
          <a:noFill/>
          <a:ln w="25400">
            <a:solidFill>
              <a:srgbClr val="3F4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PA_矩形 33"/>
          <p:cNvSpPr/>
          <p:nvPr>
            <p:custDataLst>
              <p:tags r:id="rId5"/>
            </p:custDataLst>
          </p:nvPr>
        </p:nvSpPr>
        <p:spPr>
          <a:xfrm flipV="1">
            <a:off x="5034568" y="4973403"/>
            <a:ext cx="2067271" cy="189544"/>
          </a:xfrm>
          <a:prstGeom prst="rect">
            <a:avLst/>
          </a:prstGeom>
          <a:solidFill>
            <a:srgbClr val="F9B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PA_文本框 29"/>
          <p:cNvSpPr txBox="1"/>
          <p:nvPr>
            <p:custDataLst>
              <p:tags r:id="rId6"/>
            </p:custDataLst>
          </p:nvPr>
        </p:nvSpPr>
        <p:spPr>
          <a:xfrm>
            <a:off x="4964920" y="4793617"/>
            <a:ext cx="2262158" cy="369332"/>
          </a:xfrm>
          <a:prstGeom prst="rect">
            <a:avLst/>
          </a:prstGeom>
          <a:noFill/>
        </p:spPr>
        <p:txBody>
          <a:bodyPr wrap="none" rtlCol="0">
            <a:spAutoFit/>
          </a:bodyPr>
          <a:lstStyle/>
          <a:p>
            <a:pPr algn="ctr"/>
            <a:r>
              <a:rPr lang="en-US" altLang="zh-CN" dirty="0">
                <a:solidFill>
                  <a:srgbClr val="3F403E"/>
                </a:solidFill>
                <a:latin typeface="+mn-ea"/>
              </a:rPr>
              <a:t>Designer</a:t>
            </a:r>
            <a:r>
              <a:rPr lang="zh-CN" altLang="en-US" dirty="0" smtClean="0">
                <a:solidFill>
                  <a:srgbClr val="3F403E"/>
                </a:solidFill>
                <a:latin typeface="+mn-ea"/>
              </a:rPr>
              <a:t>：</a:t>
            </a:r>
            <a:r>
              <a:rPr lang="en-US" altLang="zh-CN" dirty="0" smtClean="0">
                <a:solidFill>
                  <a:srgbClr val="3F403E"/>
                </a:solidFill>
                <a:latin typeface="+mn-ea"/>
              </a:rPr>
              <a:t>1PPT.COM</a:t>
            </a:r>
            <a:endParaRPr lang="zh-CN" altLang="en-US" dirty="0">
              <a:solidFill>
                <a:srgbClr val="3F403E"/>
              </a:solidFill>
              <a:latin typeface="+mn-ea"/>
            </a:endParaRPr>
          </a:p>
        </p:txBody>
      </p:sp>
      <p:sp>
        <p:nvSpPr>
          <p:cNvPr id="21" name="PA_文本框 20"/>
          <p:cNvSpPr txBox="1"/>
          <p:nvPr>
            <p:custDataLst>
              <p:tags r:id="rId7"/>
            </p:custDataLst>
          </p:nvPr>
        </p:nvSpPr>
        <p:spPr>
          <a:xfrm>
            <a:off x="3495768" y="2509213"/>
            <a:ext cx="5200463" cy="1569660"/>
          </a:xfrm>
          <a:prstGeom prst="rect">
            <a:avLst/>
          </a:prstGeom>
          <a:solidFill>
            <a:srgbClr val="FCFCFD"/>
          </a:solidFill>
        </p:spPr>
        <p:txBody>
          <a:bodyPr wrap="none" rtlCol="0">
            <a:spAutoFit/>
          </a:bodyPr>
          <a:lstStyle/>
          <a:p>
            <a:pPr algn="ctr"/>
            <a:r>
              <a:rPr lang="en-US" altLang="zh-CN" sz="9600" dirty="0">
                <a:solidFill>
                  <a:srgbClr val="F9B359"/>
                </a:solidFill>
                <a:latin typeface="+mj-ea"/>
                <a:ea typeface="+mj-ea"/>
              </a:rPr>
              <a:t>THANKS</a:t>
            </a:r>
            <a:endParaRPr lang="zh-CN" altLang="en-US" sz="9600" dirty="0">
              <a:solidFill>
                <a:srgbClr val="F9B359"/>
              </a:solidFill>
              <a:latin typeface="+mj-ea"/>
              <a:ea typeface="+mj-ea"/>
            </a:endParaRPr>
          </a:p>
        </p:txBody>
      </p:sp>
      <p:sp>
        <p:nvSpPr>
          <p:cNvPr id="32" name="PA_文本框 31"/>
          <p:cNvSpPr txBox="1"/>
          <p:nvPr>
            <p:custDataLst>
              <p:tags r:id="rId8"/>
            </p:custDataLst>
          </p:nvPr>
        </p:nvSpPr>
        <p:spPr>
          <a:xfrm>
            <a:off x="3406813" y="6020302"/>
            <a:ext cx="5378396" cy="369332"/>
          </a:xfrm>
          <a:prstGeom prst="rect">
            <a:avLst/>
          </a:prstGeom>
          <a:noFill/>
        </p:spPr>
        <p:txBody>
          <a:bodyPr wrap="none" rtlCol="0">
            <a:spAutoFit/>
          </a:bodyPr>
          <a:lstStyle/>
          <a:p>
            <a:pPr algn="ctr"/>
            <a:r>
              <a:rPr lang="en-US" altLang="zh-CN" dirty="0">
                <a:solidFill>
                  <a:schemeClr val="bg1"/>
                </a:solidFill>
                <a:latin typeface="+mn-ea"/>
              </a:rPr>
              <a:t>2017 PowerPoint Template Designed By </a:t>
            </a:r>
            <a:r>
              <a:rPr lang="en-US" altLang="zh-CN" dirty="0" smtClean="0">
                <a:solidFill>
                  <a:schemeClr val="bg1"/>
                </a:solidFill>
                <a:latin typeface="+mn-ea"/>
              </a:rPr>
              <a:t>1PPT.COM</a:t>
            </a:r>
            <a:endParaRPr lang="zh-CN" altLang="en-US" dirty="0">
              <a:solidFill>
                <a:schemeClr val="bg1"/>
              </a:solidFill>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2" presetClass="entr" presetSubtype="4" decel="5000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additive="base">
                                        <p:cTn id="10" dur="1000" fill="hold"/>
                                        <p:tgtEl>
                                          <p:spTgt spid="29"/>
                                        </p:tgtEl>
                                        <p:attrNameLst>
                                          <p:attrName>ppt_x</p:attrName>
                                        </p:attrNameLst>
                                      </p:cBhvr>
                                      <p:tavLst>
                                        <p:tav tm="0">
                                          <p:val>
                                            <p:strVal val="#ppt_x"/>
                                          </p:val>
                                        </p:tav>
                                        <p:tav tm="100000">
                                          <p:val>
                                            <p:strVal val="#ppt_x"/>
                                          </p:val>
                                        </p:tav>
                                      </p:tavLst>
                                    </p:anim>
                                    <p:anim calcmode="lin" valueType="num">
                                      <p:cBhvr additive="base">
                                        <p:cTn id="11" dur="1000" fill="hold"/>
                                        <p:tgtEl>
                                          <p:spTgt spid="2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00"/>
                                        <p:tgtEl>
                                          <p:spTgt spid="34"/>
                                        </p:tgtEl>
                                      </p:cBhvr>
                                    </p:animEffect>
                                    <p:anim calcmode="lin" valueType="num">
                                      <p:cBhvr>
                                        <p:cTn id="26" dur="1000" fill="hold"/>
                                        <p:tgtEl>
                                          <p:spTgt spid="34"/>
                                        </p:tgtEl>
                                        <p:attrNameLst>
                                          <p:attrName>ppt_x</p:attrName>
                                        </p:attrNameLst>
                                      </p:cBhvr>
                                      <p:tavLst>
                                        <p:tav tm="0">
                                          <p:val>
                                            <p:strVal val="#ppt_x"/>
                                          </p:val>
                                        </p:tav>
                                        <p:tav tm="100000">
                                          <p:val>
                                            <p:strVal val="#ppt_x"/>
                                          </p:val>
                                        </p:tav>
                                      </p:tavLst>
                                    </p:anim>
                                    <p:anim calcmode="lin" valueType="num">
                                      <p:cBhvr>
                                        <p:cTn id="27" dur="1000" fill="hold"/>
                                        <p:tgtEl>
                                          <p:spTgt spid="3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p:bldP spid="33" grpId="0" animBg="1"/>
      <p:bldP spid="28" grpId="0" animBg="1"/>
      <p:bldP spid="34" grpId="0" animBg="1"/>
      <p:bldP spid="30" grpId="0"/>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4"/>
          <p:cNvGrpSpPr>
            <a:grpSpLocks noChangeAspect="1"/>
          </p:cNvGrpSpPr>
          <p:nvPr/>
        </p:nvGrpSpPr>
        <p:grpSpPr bwMode="auto">
          <a:xfrm>
            <a:off x="681037" y="639763"/>
            <a:ext cx="452438" cy="531813"/>
            <a:chOff x="302" y="403"/>
            <a:chExt cx="285" cy="335"/>
          </a:xfrm>
          <a:solidFill>
            <a:srgbClr val="F9B359"/>
          </a:solidFill>
          <a:effectLst/>
        </p:grpSpPr>
        <p:sp>
          <p:nvSpPr>
            <p:cNvPr id="104" name="Freeform 5"/>
            <p:cNvSpPr>
              <a:spLocks noEditPoints="1"/>
            </p:cNvSpPr>
            <p:nvPr/>
          </p:nvSpPr>
          <p:spPr bwMode="auto">
            <a:xfrm>
              <a:off x="368" y="403"/>
              <a:ext cx="153" cy="180"/>
            </a:xfrm>
            <a:custGeom>
              <a:avLst/>
              <a:gdLst>
                <a:gd name="T0" fmla="*/ 349 w 708"/>
                <a:gd name="T1" fmla="*/ 833 h 833"/>
                <a:gd name="T2" fmla="*/ 359 w 708"/>
                <a:gd name="T3" fmla="*/ 833 h 833"/>
                <a:gd name="T4" fmla="*/ 584 w 708"/>
                <a:gd name="T5" fmla="*/ 735 h 833"/>
                <a:gd name="T6" fmla="*/ 685 w 708"/>
                <a:gd name="T7" fmla="*/ 336 h 833"/>
                <a:gd name="T8" fmla="*/ 530 w 708"/>
                <a:gd name="T9" fmla="*/ 45 h 833"/>
                <a:gd name="T10" fmla="*/ 358 w 708"/>
                <a:gd name="T11" fmla="*/ 0 h 833"/>
                <a:gd name="T12" fmla="*/ 352 w 708"/>
                <a:gd name="T13" fmla="*/ 0 h 833"/>
                <a:gd name="T14" fmla="*/ 180 w 708"/>
                <a:gd name="T15" fmla="*/ 44 h 833"/>
                <a:gd name="T16" fmla="*/ 23 w 708"/>
                <a:gd name="T17" fmla="*/ 336 h 833"/>
                <a:gd name="T18" fmla="*/ 123 w 708"/>
                <a:gd name="T19" fmla="*/ 735 h 833"/>
                <a:gd name="T20" fmla="*/ 349 w 708"/>
                <a:gd name="T21" fmla="*/ 833 h 833"/>
                <a:gd name="T22" fmla="*/ 108 w 708"/>
                <a:gd name="T23" fmla="*/ 344 h 833"/>
                <a:gd name="T24" fmla="*/ 109 w 708"/>
                <a:gd name="T25" fmla="*/ 341 h 833"/>
                <a:gd name="T26" fmla="*/ 352 w 708"/>
                <a:gd name="T27" fmla="*/ 87 h 833"/>
                <a:gd name="T28" fmla="*/ 356 w 708"/>
                <a:gd name="T29" fmla="*/ 87 h 833"/>
                <a:gd name="T30" fmla="*/ 599 w 708"/>
                <a:gd name="T31" fmla="*/ 341 h 833"/>
                <a:gd name="T32" fmla="*/ 599 w 708"/>
                <a:gd name="T33" fmla="*/ 344 h 833"/>
                <a:gd name="T34" fmla="*/ 520 w 708"/>
                <a:gd name="T35" fmla="*/ 678 h 833"/>
                <a:gd name="T36" fmla="*/ 355 w 708"/>
                <a:gd name="T37" fmla="*/ 746 h 833"/>
                <a:gd name="T38" fmla="*/ 352 w 708"/>
                <a:gd name="T39" fmla="*/ 746 h 833"/>
                <a:gd name="T40" fmla="*/ 188 w 708"/>
                <a:gd name="T41" fmla="*/ 678 h 833"/>
                <a:gd name="T42" fmla="*/ 108 w 708"/>
                <a:gd name="T43" fmla="*/ 344 h 833"/>
                <a:gd name="T44" fmla="*/ 108 w 708"/>
                <a:gd name="T45" fmla="*/ 344 h 833"/>
                <a:gd name="T46" fmla="*/ 108 w 708"/>
                <a:gd name="T47" fmla="*/ 344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8" h="833">
                  <a:moveTo>
                    <a:pt x="349" y="833"/>
                  </a:moveTo>
                  <a:cubicBezTo>
                    <a:pt x="359" y="833"/>
                    <a:pt x="359" y="833"/>
                    <a:pt x="359" y="833"/>
                  </a:cubicBezTo>
                  <a:cubicBezTo>
                    <a:pt x="453" y="831"/>
                    <a:pt x="528" y="798"/>
                    <a:pt x="584" y="735"/>
                  </a:cubicBezTo>
                  <a:cubicBezTo>
                    <a:pt x="708" y="596"/>
                    <a:pt x="687" y="358"/>
                    <a:pt x="685" y="336"/>
                  </a:cubicBezTo>
                  <a:cubicBezTo>
                    <a:pt x="677" y="165"/>
                    <a:pt x="596" y="83"/>
                    <a:pt x="530" y="45"/>
                  </a:cubicBezTo>
                  <a:cubicBezTo>
                    <a:pt x="480" y="17"/>
                    <a:pt x="422" y="2"/>
                    <a:pt x="358" y="0"/>
                  </a:cubicBezTo>
                  <a:cubicBezTo>
                    <a:pt x="352" y="0"/>
                    <a:pt x="352" y="0"/>
                    <a:pt x="352" y="0"/>
                  </a:cubicBezTo>
                  <a:cubicBezTo>
                    <a:pt x="317" y="0"/>
                    <a:pt x="247" y="6"/>
                    <a:pt x="180" y="44"/>
                  </a:cubicBezTo>
                  <a:cubicBezTo>
                    <a:pt x="113" y="82"/>
                    <a:pt x="31" y="164"/>
                    <a:pt x="23" y="336"/>
                  </a:cubicBezTo>
                  <a:cubicBezTo>
                    <a:pt x="21" y="358"/>
                    <a:pt x="0" y="596"/>
                    <a:pt x="123" y="735"/>
                  </a:cubicBezTo>
                  <a:cubicBezTo>
                    <a:pt x="179" y="798"/>
                    <a:pt x="255" y="831"/>
                    <a:pt x="349" y="833"/>
                  </a:cubicBezTo>
                  <a:close/>
                  <a:moveTo>
                    <a:pt x="108" y="344"/>
                  </a:moveTo>
                  <a:cubicBezTo>
                    <a:pt x="108" y="343"/>
                    <a:pt x="109" y="342"/>
                    <a:pt x="109" y="341"/>
                  </a:cubicBezTo>
                  <a:cubicBezTo>
                    <a:pt x="119" y="112"/>
                    <a:pt x="282" y="87"/>
                    <a:pt x="352" y="87"/>
                  </a:cubicBezTo>
                  <a:cubicBezTo>
                    <a:pt x="356" y="87"/>
                    <a:pt x="356" y="87"/>
                    <a:pt x="356" y="87"/>
                  </a:cubicBezTo>
                  <a:cubicBezTo>
                    <a:pt x="442" y="89"/>
                    <a:pt x="589" y="124"/>
                    <a:pt x="599" y="341"/>
                  </a:cubicBezTo>
                  <a:cubicBezTo>
                    <a:pt x="599" y="342"/>
                    <a:pt x="599" y="343"/>
                    <a:pt x="599" y="344"/>
                  </a:cubicBezTo>
                  <a:cubicBezTo>
                    <a:pt x="599" y="346"/>
                    <a:pt x="622" y="563"/>
                    <a:pt x="520" y="678"/>
                  </a:cubicBezTo>
                  <a:cubicBezTo>
                    <a:pt x="480" y="723"/>
                    <a:pt x="426" y="746"/>
                    <a:pt x="355" y="746"/>
                  </a:cubicBezTo>
                  <a:cubicBezTo>
                    <a:pt x="352" y="746"/>
                    <a:pt x="352" y="746"/>
                    <a:pt x="352" y="746"/>
                  </a:cubicBezTo>
                  <a:cubicBezTo>
                    <a:pt x="282" y="746"/>
                    <a:pt x="228" y="723"/>
                    <a:pt x="188" y="678"/>
                  </a:cubicBezTo>
                  <a:cubicBezTo>
                    <a:pt x="86" y="564"/>
                    <a:pt x="108" y="346"/>
                    <a:pt x="108" y="344"/>
                  </a:cubicBezTo>
                  <a:close/>
                  <a:moveTo>
                    <a:pt x="108" y="344"/>
                  </a:moveTo>
                  <a:cubicBezTo>
                    <a:pt x="108" y="344"/>
                    <a:pt x="108" y="344"/>
                    <a:pt x="108" y="34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6"/>
            <p:cNvSpPr>
              <a:spLocks noEditPoints="1"/>
            </p:cNvSpPr>
            <p:nvPr/>
          </p:nvSpPr>
          <p:spPr bwMode="auto">
            <a:xfrm>
              <a:off x="302" y="581"/>
              <a:ext cx="285" cy="157"/>
            </a:xfrm>
            <a:custGeom>
              <a:avLst/>
              <a:gdLst>
                <a:gd name="T0" fmla="*/ 1315 w 1316"/>
                <a:gd name="T1" fmla="*/ 404 h 722"/>
                <a:gd name="T2" fmla="*/ 1315 w 1316"/>
                <a:gd name="T3" fmla="*/ 403 h 722"/>
                <a:gd name="T4" fmla="*/ 1315 w 1316"/>
                <a:gd name="T5" fmla="*/ 395 h 722"/>
                <a:gd name="T6" fmla="*/ 1170 w 1316"/>
                <a:gd name="T7" fmla="*/ 136 h 722"/>
                <a:gd name="T8" fmla="*/ 1167 w 1316"/>
                <a:gd name="T9" fmla="*/ 135 h 722"/>
                <a:gd name="T10" fmla="*/ 901 w 1316"/>
                <a:gd name="T11" fmla="*/ 14 h 722"/>
                <a:gd name="T12" fmla="*/ 841 w 1316"/>
                <a:gd name="T13" fmla="*/ 25 h 722"/>
                <a:gd name="T14" fmla="*/ 852 w 1316"/>
                <a:gd name="T15" fmla="*/ 85 h 722"/>
                <a:gd name="T16" fmla="*/ 1144 w 1316"/>
                <a:gd name="T17" fmla="*/ 218 h 722"/>
                <a:gd name="T18" fmla="*/ 1229 w 1316"/>
                <a:gd name="T19" fmla="*/ 397 h 722"/>
                <a:gd name="T20" fmla="*/ 1229 w 1316"/>
                <a:gd name="T21" fmla="*/ 405 h 722"/>
                <a:gd name="T22" fmla="*/ 1223 w 1316"/>
                <a:gd name="T23" fmla="*/ 504 h 722"/>
                <a:gd name="T24" fmla="*/ 658 w 1316"/>
                <a:gd name="T25" fmla="*/ 635 h 722"/>
                <a:gd name="T26" fmla="*/ 94 w 1316"/>
                <a:gd name="T27" fmla="*/ 504 h 722"/>
                <a:gd name="T28" fmla="*/ 87 w 1316"/>
                <a:gd name="T29" fmla="*/ 405 h 722"/>
                <a:gd name="T30" fmla="*/ 87 w 1316"/>
                <a:gd name="T31" fmla="*/ 397 h 722"/>
                <a:gd name="T32" fmla="*/ 173 w 1316"/>
                <a:gd name="T33" fmla="*/ 218 h 722"/>
                <a:gd name="T34" fmla="*/ 465 w 1316"/>
                <a:gd name="T35" fmla="*/ 84 h 722"/>
                <a:gd name="T36" fmla="*/ 475 w 1316"/>
                <a:gd name="T37" fmla="*/ 24 h 722"/>
                <a:gd name="T38" fmla="*/ 415 w 1316"/>
                <a:gd name="T39" fmla="*/ 14 h 722"/>
                <a:gd name="T40" fmla="*/ 150 w 1316"/>
                <a:gd name="T41" fmla="*/ 135 h 722"/>
                <a:gd name="T42" fmla="*/ 146 w 1316"/>
                <a:gd name="T43" fmla="*/ 136 h 722"/>
                <a:gd name="T44" fmla="*/ 1 w 1316"/>
                <a:gd name="T45" fmla="*/ 394 h 722"/>
                <a:gd name="T46" fmla="*/ 1 w 1316"/>
                <a:gd name="T47" fmla="*/ 402 h 722"/>
                <a:gd name="T48" fmla="*/ 1 w 1316"/>
                <a:gd name="T49" fmla="*/ 403 h 722"/>
                <a:gd name="T50" fmla="*/ 17 w 1316"/>
                <a:gd name="T51" fmla="*/ 548 h 722"/>
                <a:gd name="T52" fmla="*/ 34 w 1316"/>
                <a:gd name="T53" fmla="*/ 569 h 722"/>
                <a:gd name="T54" fmla="*/ 659 w 1316"/>
                <a:gd name="T55" fmla="*/ 722 h 722"/>
                <a:gd name="T56" fmla="*/ 1283 w 1316"/>
                <a:gd name="T57" fmla="*/ 569 h 722"/>
                <a:gd name="T58" fmla="*/ 1300 w 1316"/>
                <a:gd name="T59" fmla="*/ 548 h 722"/>
                <a:gd name="T60" fmla="*/ 1315 w 1316"/>
                <a:gd name="T61" fmla="*/ 404 h 722"/>
                <a:gd name="T62" fmla="*/ 1315 w 1316"/>
                <a:gd name="T63" fmla="*/ 404 h 722"/>
                <a:gd name="T64" fmla="*/ 1315 w 1316"/>
                <a:gd name="T65" fmla="*/ 40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16" h="722">
                  <a:moveTo>
                    <a:pt x="1315" y="404"/>
                  </a:moveTo>
                  <a:cubicBezTo>
                    <a:pt x="1315" y="403"/>
                    <a:pt x="1315" y="403"/>
                    <a:pt x="1315" y="403"/>
                  </a:cubicBezTo>
                  <a:cubicBezTo>
                    <a:pt x="1315" y="400"/>
                    <a:pt x="1315" y="398"/>
                    <a:pt x="1315" y="395"/>
                  </a:cubicBezTo>
                  <a:cubicBezTo>
                    <a:pt x="1313" y="331"/>
                    <a:pt x="1309" y="183"/>
                    <a:pt x="1170" y="136"/>
                  </a:cubicBezTo>
                  <a:cubicBezTo>
                    <a:pt x="1169" y="136"/>
                    <a:pt x="1168" y="135"/>
                    <a:pt x="1167" y="135"/>
                  </a:cubicBezTo>
                  <a:cubicBezTo>
                    <a:pt x="1023" y="98"/>
                    <a:pt x="903" y="15"/>
                    <a:pt x="901" y="14"/>
                  </a:cubicBezTo>
                  <a:cubicBezTo>
                    <a:pt x="882" y="0"/>
                    <a:pt x="855" y="5"/>
                    <a:pt x="841" y="25"/>
                  </a:cubicBezTo>
                  <a:cubicBezTo>
                    <a:pt x="827" y="44"/>
                    <a:pt x="832" y="71"/>
                    <a:pt x="852" y="85"/>
                  </a:cubicBezTo>
                  <a:cubicBezTo>
                    <a:pt x="857" y="89"/>
                    <a:pt x="984" y="177"/>
                    <a:pt x="1144" y="218"/>
                  </a:cubicBezTo>
                  <a:cubicBezTo>
                    <a:pt x="1218" y="245"/>
                    <a:pt x="1227" y="324"/>
                    <a:pt x="1229" y="397"/>
                  </a:cubicBezTo>
                  <a:cubicBezTo>
                    <a:pt x="1229" y="400"/>
                    <a:pt x="1229" y="403"/>
                    <a:pt x="1229" y="405"/>
                  </a:cubicBezTo>
                  <a:cubicBezTo>
                    <a:pt x="1230" y="434"/>
                    <a:pt x="1228" y="479"/>
                    <a:pt x="1223" y="504"/>
                  </a:cubicBezTo>
                  <a:cubicBezTo>
                    <a:pt x="1171" y="534"/>
                    <a:pt x="967" y="635"/>
                    <a:pt x="658" y="635"/>
                  </a:cubicBezTo>
                  <a:cubicBezTo>
                    <a:pt x="351" y="635"/>
                    <a:pt x="146" y="533"/>
                    <a:pt x="94" y="504"/>
                  </a:cubicBezTo>
                  <a:cubicBezTo>
                    <a:pt x="89" y="478"/>
                    <a:pt x="87" y="434"/>
                    <a:pt x="87" y="405"/>
                  </a:cubicBezTo>
                  <a:cubicBezTo>
                    <a:pt x="87" y="402"/>
                    <a:pt x="87" y="400"/>
                    <a:pt x="87" y="397"/>
                  </a:cubicBezTo>
                  <a:cubicBezTo>
                    <a:pt x="90" y="324"/>
                    <a:pt x="98" y="244"/>
                    <a:pt x="173" y="218"/>
                  </a:cubicBezTo>
                  <a:cubicBezTo>
                    <a:pt x="332" y="177"/>
                    <a:pt x="459" y="88"/>
                    <a:pt x="465" y="84"/>
                  </a:cubicBezTo>
                  <a:cubicBezTo>
                    <a:pt x="484" y="71"/>
                    <a:pt x="489" y="44"/>
                    <a:pt x="475" y="24"/>
                  </a:cubicBezTo>
                  <a:cubicBezTo>
                    <a:pt x="462" y="5"/>
                    <a:pt x="435" y="0"/>
                    <a:pt x="415" y="14"/>
                  </a:cubicBezTo>
                  <a:cubicBezTo>
                    <a:pt x="414" y="15"/>
                    <a:pt x="295" y="98"/>
                    <a:pt x="150" y="135"/>
                  </a:cubicBezTo>
                  <a:cubicBezTo>
                    <a:pt x="148" y="135"/>
                    <a:pt x="147" y="135"/>
                    <a:pt x="146" y="136"/>
                  </a:cubicBezTo>
                  <a:cubicBezTo>
                    <a:pt x="7" y="183"/>
                    <a:pt x="3" y="331"/>
                    <a:pt x="1" y="394"/>
                  </a:cubicBezTo>
                  <a:cubicBezTo>
                    <a:pt x="1" y="397"/>
                    <a:pt x="1" y="400"/>
                    <a:pt x="1" y="402"/>
                  </a:cubicBezTo>
                  <a:cubicBezTo>
                    <a:pt x="1" y="403"/>
                    <a:pt x="1" y="403"/>
                    <a:pt x="1" y="403"/>
                  </a:cubicBezTo>
                  <a:cubicBezTo>
                    <a:pt x="1" y="420"/>
                    <a:pt x="0" y="506"/>
                    <a:pt x="17" y="548"/>
                  </a:cubicBezTo>
                  <a:cubicBezTo>
                    <a:pt x="21" y="557"/>
                    <a:pt x="26" y="564"/>
                    <a:pt x="34" y="569"/>
                  </a:cubicBezTo>
                  <a:cubicBezTo>
                    <a:pt x="44" y="575"/>
                    <a:pt x="274" y="722"/>
                    <a:pt x="659" y="722"/>
                  </a:cubicBezTo>
                  <a:cubicBezTo>
                    <a:pt x="1044" y="722"/>
                    <a:pt x="1274" y="575"/>
                    <a:pt x="1283" y="569"/>
                  </a:cubicBezTo>
                  <a:cubicBezTo>
                    <a:pt x="1291" y="564"/>
                    <a:pt x="1297" y="557"/>
                    <a:pt x="1300" y="548"/>
                  </a:cubicBezTo>
                  <a:cubicBezTo>
                    <a:pt x="1316" y="506"/>
                    <a:pt x="1316" y="420"/>
                    <a:pt x="1315" y="404"/>
                  </a:cubicBezTo>
                  <a:close/>
                  <a:moveTo>
                    <a:pt x="1315" y="404"/>
                  </a:moveTo>
                  <a:cubicBezTo>
                    <a:pt x="1315" y="404"/>
                    <a:pt x="1315" y="404"/>
                    <a:pt x="1315" y="40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8" name="Freeform 10"/>
          <p:cNvSpPr>
            <a:spLocks noEditPoints="1"/>
          </p:cNvSpPr>
          <p:nvPr/>
        </p:nvSpPr>
        <p:spPr bwMode="auto">
          <a:xfrm>
            <a:off x="1824037" y="639763"/>
            <a:ext cx="403226" cy="517525"/>
          </a:xfrm>
          <a:custGeom>
            <a:avLst/>
            <a:gdLst>
              <a:gd name="T0" fmla="*/ 1165 w 1171"/>
              <a:gd name="T1" fmla="*/ 1450 h 1512"/>
              <a:gd name="T2" fmla="*/ 814 w 1171"/>
              <a:gd name="T3" fmla="*/ 1131 h 1512"/>
              <a:gd name="T4" fmla="*/ 814 w 1171"/>
              <a:gd name="T5" fmla="*/ 1038 h 1512"/>
              <a:gd name="T6" fmla="*/ 1115 w 1171"/>
              <a:gd name="T7" fmla="*/ 929 h 1512"/>
              <a:gd name="T8" fmla="*/ 1126 w 1171"/>
              <a:gd name="T9" fmla="*/ 888 h 1512"/>
              <a:gd name="T10" fmla="*/ 1096 w 1171"/>
              <a:gd name="T11" fmla="*/ 858 h 1512"/>
              <a:gd name="T12" fmla="*/ 1007 w 1171"/>
              <a:gd name="T13" fmla="*/ 594 h 1512"/>
              <a:gd name="T14" fmla="*/ 1002 w 1171"/>
              <a:gd name="T15" fmla="*/ 338 h 1512"/>
              <a:gd name="T16" fmla="*/ 917 w 1171"/>
              <a:gd name="T17" fmla="*/ 139 h 1512"/>
              <a:gd name="T18" fmla="*/ 741 w 1171"/>
              <a:gd name="T19" fmla="*/ 63 h 1512"/>
              <a:gd name="T20" fmla="*/ 733 w 1171"/>
              <a:gd name="T21" fmla="*/ 63 h 1512"/>
              <a:gd name="T22" fmla="*/ 555 w 1171"/>
              <a:gd name="T23" fmla="*/ 0 h 1512"/>
              <a:gd name="T24" fmla="*/ 423 w 1171"/>
              <a:gd name="T25" fmla="*/ 26 h 1512"/>
              <a:gd name="T26" fmla="*/ 421 w 1171"/>
              <a:gd name="T27" fmla="*/ 26 h 1512"/>
              <a:gd name="T28" fmla="*/ 262 w 1171"/>
              <a:gd name="T29" fmla="*/ 140 h 1512"/>
              <a:gd name="T30" fmla="*/ 169 w 1171"/>
              <a:gd name="T31" fmla="*/ 523 h 1512"/>
              <a:gd name="T32" fmla="*/ 121 w 1171"/>
              <a:gd name="T33" fmla="*/ 812 h 1512"/>
              <a:gd name="T34" fmla="*/ 79 w 1171"/>
              <a:gd name="T35" fmla="*/ 852 h 1512"/>
              <a:gd name="T36" fmla="*/ 41 w 1171"/>
              <a:gd name="T37" fmla="*/ 873 h 1512"/>
              <a:gd name="T38" fmla="*/ 45 w 1171"/>
              <a:gd name="T39" fmla="*/ 920 h 1512"/>
              <a:gd name="T40" fmla="*/ 125 w 1171"/>
              <a:gd name="T41" fmla="*/ 984 h 1512"/>
              <a:gd name="T42" fmla="*/ 355 w 1171"/>
              <a:gd name="T43" fmla="*/ 1040 h 1512"/>
              <a:gd name="T44" fmla="*/ 355 w 1171"/>
              <a:gd name="T45" fmla="*/ 1128 h 1512"/>
              <a:gd name="T46" fmla="*/ 6 w 1171"/>
              <a:gd name="T47" fmla="*/ 1450 h 1512"/>
              <a:gd name="T48" fmla="*/ 8 w 1171"/>
              <a:gd name="T49" fmla="*/ 1492 h 1512"/>
              <a:gd name="T50" fmla="*/ 45 w 1171"/>
              <a:gd name="T51" fmla="*/ 1512 h 1512"/>
              <a:gd name="T52" fmla="*/ 1126 w 1171"/>
              <a:gd name="T53" fmla="*/ 1512 h 1512"/>
              <a:gd name="T54" fmla="*/ 1162 w 1171"/>
              <a:gd name="T55" fmla="*/ 1492 h 1512"/>
              <a:gd name="T56" fmla="*/ 1165 w 1171"/>
              <a:gd name="T57" fmla="*/ 1450 h 1512"/>
              <a:gd name="T58" fmla="*/ 119 w 1171"/>
              <a:gd name="T59" fmla="*/ 1425 h 1512"/>
              <a:gd name="T60" fmla="*/ 411 w 1171"/>
              <a:gd name="T61" fmla="*/ 1200 h 1512"/>
              <a:gd name="T62" fmla="*/ 441 w 1171"/>
              <a:gd name="T63" fmla="*/ 1159 h 1512"/>
              <a:gd name="T64" fmla="*/ 441 w 1171"/>
              <a:gd name="T65" fmla="*/ 998 h 1512"/>
              <a:gd name="T66" fmla="*/ 429 w 1171"/>
              <a:gd name="T67" fmla="*/ 967 h 1512"/>
              <a:gd name="T68" fmla="*/ 398 w 1171"/>
              <a:gd name="T69" fmla="*/ 955 h 1512"/>
              <a:gd name="T70" fmla="*/ 157 w 1171"/>
              <a:gd name="T71" fmla="*/ 903 h 1512"/>
              <a:gd name="T72" fmla="*/ 167 w 1171"/>
              <a:gd name="T73" fmla="*/ 894 h 1512"/>
              <a:gd name="T74" fmla="*/ 255 w 1171"/>
              <a:gd name="T75" fmla="*/ 521 h 1512"/>
              <a:gd name="T76" fmla="*/ 451 w 1171"/>
              <a:gd name="T77" fmla="*/ 107 h 1512"/>
              <a:gd name="T78" fmla="*/ 453 w 1171"/>
              <a:gd name="T79" fmla="*/ 107 h 1512"/>
              <a:gd name="T80" fmla="*/ 554 w 1171"/>
              <a:gd name="T81" fmla="*/ 86 h 1512"/>
              <a:gd name="T82" fmla="*/ 683 w 1171"/>
              <a:gd name="T83" fmla="*/ 136 h 1512"/>
              <a:gd name="T84" fmla="*/ 720 w 1171"/>
              <a:gd name="T85" fmla="*/ 151 h 1512"/>
              <a:gd name="T86" fmla="*/ 741 w 1171"/>
              <a:gd name="T87" fmla="*/ 150 h 1512"/>
              <a:gd name="T88" fmla="*/ 853 w 1171"/>
              <a:gd name="T89" fmla="*/ 198 h 1512"/>
              <a:gd name="T90" fmla="*/ 920 w 1171"/>
              <a:gd name="T91" fmla="*/ 586 h 1512"/>
              <a:gd name="T92" fmla="*/ 1008 w 1171"/>
              <a:gd name="T93" fmla="*/ 903 h 1512"/>
              <a:gd name="T94" fmla="*/ 778 w 1171"/>
              <a:gd name="T95" fmla="*/ 953 h 1512"/>
              <a:gd name="T96" fmla="*/ 771 w 1171"/>
              <a:gd name="T97" fmla="*/ 953 h 1512"/>
              <a:gd name="T98" fmla="*/ 740 w 1171"/>
              <a:gd name="T99" fmla="*/ 965 h 1512"/>
              <a:gd name="T100" fmla="*/ 727 w 1171"/>
              <a:gd name="T101" fmla="*/ 996 h 1512"/>
              <a:gd name="T102" fmla="*/ 727 w 1171"/>
              <a:gd name="T103" fmla="*/ 1162 h 1512"/>
              <a:gd name="T104" fmla="*/ 757 w 1171"/>
              <a:gd name="T105" fmla="*/ 1203 h 1512"/>
              <a:gd name="T106" fmla="*/ 1051 w 1171"/>
              <a:gd name="T107" fmla="*/ 1426 h 1512"/>
              <a:gd name="T108" fmla="*/ 119 w 1171"/>
              <a:gd name="T109" fmla="*/ 1426 h 1512"/>
              <a:gd name="T110" fmla="*/ 119 w 1171"/>
              <a:gd name="T111" fmla="*/ 1425 h 1512"/>
              <a:gd name="T112" fmla="*/ 119 w 1171"/>
              <a:gd name="T113" fmla="*/ 1425 h 1512"/>
              <a:gd name="T114" fmla="*/ 119 w 1171"/>
              <a:gd name="T115" fmla="*/ 1425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1" h="1512">
                <a:moveTo>
                  <a:pt x="1165" y="1450"/>
                </a:moveTo>
                <a:cubicBezTo>
                  <a:pt x="1094" y="1304"/>
                  <a:pt x="968" y="1189"/>
                  <a:pt x="814" y="1131"/>
                </a:cubicBezTo>
                <a:cubicBezTo>
                  <a:pt x="814" y="1038"/>
                  <a:pt x="814" y="1038"/>
                  <a:pt x="814" y="1038"/>
                </a:cubicBezTo>
                <a:cubicBezTo>
                  <a:pt x="889" y="1034"/>
                  <a:pt x="1032" y="1015"/>
                  <a:pt x="1115" y="929"/>
                </a:cubicBezTo>
                <a:cubicBezTo>
                  <a:pt x="1126" y="919"/>
                  <a:pt x="1130" y="903"/>
                  <a:pt x="1126" y="888"/>
                </a:cubicBezTo>
                <a:cubicBezTo>
                  <a:pt x="1122" y="873"/>
                  <a:pt x="1111" y="862"/>
                  <a:pt x="1096" y="858"/>
                </a:cubicBezTo>
                <a:cubicBezTo>
                  <a:pt x="1095" y="857"/>
                  <a:pt x="985" y="820"/>
                  <a:pt x="1007" y="594"/>
                </a:cubicBezTo>
                <a:cubicBezTo>
                  <a:pt x="1016" y="498"/>
                  <a:pt x="1015" y="412"/>
                  <a:pt x="1002" y="338"/>
                </a:cubicBezTo>
                <a:cubicBezTo>
                  <a:pt x="988" y="253"/>
                  <a:pt x="959" y="186"/>
                  <a:pt x="917" y="139"/>
                </a:cubicBezTo>
                <a:cubicBezTo>
                  <a:pt x="872" y="89"/>
                  <a:pt x="813" y="63"/>
                  <a:pt x="741" y="63"/>
                </a:cubicBezTo>
                <a:cubicBezTo>
                  <a:pt x="733" y="63"/>
                  <a:pt x="733" y="63"/>
                  <a:pt x="733" y="63"/>
                </a:cubicBezTo>
                <a:cubicBezTo>
                  <a:pt x="706" y="40"/>
                  <a:pt x="646" y="0"/>
                  <a:pt x="555" y="0"/>
                </a:cubicBezTo>
                <a:cubicBezTo>
                  <a:pt x="512" y="0"/>
                  <a:pt x="468" y="8"/>
                  <a:pt x="423" y="26"/>
                </a:cubicBezTo>
                <a:cubicBezTo>
                  <a:pt x="421" y="26"/>
                  <a:pt x="421" y="26"/>
                  <a:pt x="421" y="26"/>
                </a:cubicBezTo>
                <a:cubicBezTo>
                  <a:pt x="385" y="40"/>
                  <a:pt x="318" y="65"/>
                  <a:pt x="262" y="140"/>
                </a:cubicBezTo>
                <a:cubicBezTo>
                  <a:pt x="196" y="227"/>
                  <a:pt x="165" y="356"/>
                  <a:pt x="169" y="523"/>
                </a:cubicBezTo>
                <a:cubicBezTo>
                  <a:pt x="173" y="690"/>
                  <a:pt x="145" y="772"/>
                  <a:pt x="121" y="812"/>
                </a:cubicBezTo>
                <a:cubicBezTo>
                  <a:pt x="102" y="844"/>
                  <a:pt x="83" y="850"/>
                  <a:pt x="79" y="852"/>
                </a:cubicBezTo>
                <a:cubicBezTo>
                  <a:pt x="62" y="850"/>
                  <a:pt x="49" y="859"/>
                  <a:pt x="41" y="873"/>
                </a:cubicBezTo>
                <a:cubicBezTo>
                  <a:pt x="32" y="887"/>
                  <a:pt x="35" y="905"/>
                  <a:pt x="45" y="920"/>
                </a:cubicBezTo>
                <a:cubicBezTo>
                  <a:pt x="49" y="925"/>
                  <a:pt x="71" y="955"/>
                  <a:pt x="125" y="984"/>
                </a:cubicBezTo>
                <a:cubicBezTo>
                  <a:pt x="187" y="1018"/>
                  <a:pt x="264" y="1037"/>
                  <a:pt x="355" y="1040"/>
                </a:cubicBezTo>
                <a:cubicBezTo>
                  <a:pt x="355" y="1128"/>
                  <a:pt x="355" y="1128"/>
                  <a:pt x="355" y="1128"/>
                </a:cubicBezTo>
                <a:cubicBezTo>
                  <a:pt x="204" y="1186"/>
                  <a:pt x="78" y="1302"/>
                  <a:pt x="6" y="1450"/>
                </a:cubicBezTo>
                <a:cubicBezTo>
                  <a:pt x="0" y="1464"/>
                  <a:pt x="1" y="1479"/>
                  <a:pt x="8" y="1492"/>
                </a:cubicBezTo>
                <a:cubicBezTo>
                  <a:pt x="16" y="1504"/>
                  <a:pt x="30" y="1512"/>
                  <a:pt x="45" y="1512"/>
                </a:cubicBezTo>
                <a:cubicBezTo>
                  <a:pt x="1126" y="1512"/>
                  <a:pt x="1126" y="1512"/>
                  <a:pt x="1126" y="1512"/>
                </a:cubicBezTo>
                <a:cubicBezTo>
                  <a:pt x="1141" y="1512"/>
                  <a:pt x="1155" y="1504"/>
                  <a:pt x="1162" y="1492"/>
                </a:cubicBezTo>
                <a:cubicBezTo>
                  <a:pt x="1170" y="1479"/>
                  <a:pt x="1171" y="1463"/>
                  <a:pt x="1165" y="1450"/>
                </a:cubicBezTo>
                <a:close/>
                <a:moveTo>
                  <a:pt x="119" y="1425"/>
                </a:moveTo>
                <a:cubicBezTo>
                  <a:pt x="188" y="1319"/>
                  <a:pt x="291" y="1239"/>
                  <a:pt x="411" y="1200"/>
                </a:cubicBezTo>
                <a:cubicBezTo>
                  <a:pt x="429" y="1194"/>
                  <a:pt x="441" y="1177"/>
                  <a:pt x="441" y="1159"/>
                </a:cubicBezTo>
                <a:cubicBezTo>
                  <a:pt x="441" y="998"/>
                  <a:pt x="441" y="998"/>
                  <a:pt x="441" y="998"/>
                </a:cubicBezTo>
                <a:cubicBezTo>
                  <a:pt x="441" y="986"/>
                  <a:pt x="437" y="975"/>
                  <a:pt x="429" y="967"/>
                </a:cubicBezTo>
                <a:cubicBezTo>
                  <a:pt x="420" y="959"/>
                  <a:pt x="409" y="954"/>
                  <a:pt x="398" y="955"/>
                </a:cubicBezTo>
                <a:cubicBezTo>
                  <a:pt x="273" y="956"/>
                  <a:pt x="198" y="928"/>
                  <a:pt x="157" y="903"/>
                </a:cubicBezTo>
                <a:cubicBezTo>
                  <a:pt x="160" y="900"/>
                  <a:pt x="163" y="897"/>
                  <a:pt x="167" y="894"/>
                </a:cubicBezTo>
                <a:cubicBezTo>
                  <a:pt x="230" y="829"/>
                  <a:pt x="259" y="703"/>
                  <a:pt x="255" y="521"/>
                </a:cubicBezTo>
                <a:cubicBezTo>
                  <a:pt x="247" y="185"/>
                  <a:pt x="390" y="130"/>
                  <a:pt x="451" y="107"/>
                </a:cubicBezTo>
                <a:cubicBezTo>
                  <a:pt x="453" y="107"/>
                  <a:pt x="453" y="107"/>
                  <a:pt x="453" y="107"/>
                </a:cubicBezTo>
                <a:cubicBezTo>
                  <a:pt x="488" y="93"/>
                  <a:pt x="523" y="86"/>
                  <a:pt x="554" y="86"/>
                </a:cubicBezTo>
                <a:cubicBezTo>
                  <a:pt x="637" y="86"/>
                  <a:pt x="679" y="132"/>
                  <a:pt x="683" y="136"/>
                </a:cubicBezTo>
                <a:cubicBezTo>
                  <a:pt x="692" y="147"/>
                  <a:pt x="705" y="152"/>
                  <a:pt x="720" y="151"/>
                </a:cubicBezTo>
                <a:cubicBezTo>
                  <a:pt x="727" y="151"/>
                  <a:pt x="734" y="150"/>
                  <a:pt x="741" y="150"/>
                </a:cubicBezTo>
                <a:cubicBezTo>
                  <a:pt x="787" y="150"/>
                  <a:pt x="824" y="166"/>
                  <a:pt x="853" y="198"/>
                </a:cubicBezTo>
                <a:cubicBezTo>
                  <a:pt x="913" y="265"/>
                  <a:pt x="938" y="407"/>
                  <a:pt x="920" y="586"/>
                </a:cubicBezTo>
                <a:cubicBezTo>
                  <a:pt x="903" y="768"/>
                  <a:pt x="959" y="859"/>
                  <a:pt x="1008" y="903"/>
                </a:cubicBezTo>
                <a:cubicBezTo>
                  <a:pt x="942" y="939"/>
                  <a:pt x="848" y="953"/>
                  <a:pt x="778" y="953"/>
                </a:cubicBezTo>
                <a:cubicBezTo>
                  <a:pt x="771" y="953"/>
                  <a:pt x="771" y="953"/>
                  <a:pt x="771" y="953"/>
                </a:cubicBezTo>
                <a:cubicBezTo>
                  <a:pt x="760" y="953"/>
                  <a:pt x="748" y="957"/>
                  <a:pt x="740" y="965"/>
                </a:cubicBezTo>
                <a:cubicBezTo>
                  <a:pt x="732" y="973"/>
                  <a:pt x="727" y="984"/>
                  <a:pt x="727" y="996"/>
                </a:cubicBezTo>
                <a:cubicBezTo>
                  <a:pt x="727" y="1162"/>
                  <a:pt x="727" y="1162"/>
                  <a:pt x="727" y="1162"/>
                </a:cubicBezTo>
                <a:cubicBezTo>
                  <a:pt x="727" y="1181"/>
                  <a:pt x="739" y="1197"/>
                  <a:pt x="757" y="1203"/>
                </a:cubicBezTo>
                <a:cubicBezTo>
                  <a:pt x="879" y="1242"/>
                  <a:pt x="983" y="1321"/>
                  <a:pt x="1051" y="1426"/>
                </a:cubicBezTo>
                <a:cubicBezTo>
                  <a:pt x="119" y="1426"/>
                  <a:pt x="119" y="1426"/>
                  <a:pt x="119" y="1426"/>
                </a:cubicBezTo>
                <a:lnTo>
                  <a:pt x="119" y="1425"/>
                </a:lnTo>
                <a:close/>
                <a:moveTo>
                  <a:pt x="119" y="1425"/>
                </a:moveTo>
                <a:cubicBezTo>
                  <a:pt x="119" y="1425"/>
                  <a:pt x="119" y="1425"/>
                  <a:pt x="119" y="1425"/>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sp>
        <p:nvSpPr>
          <p:cNvPr id="111" name="Freeform 14"/>
          <p:cNvSpPr>
            <a:spLocks noEditPoints="1"/>
          </p:cNvSpPr>
          <p:nvPr/>
        </p:nvSpPr>
        <p:spPr bwMode="auto">
          <a:xfrm>
            <a:off x="2967037" y="639763"/>
            <a:ext cx="280988" cy="527050"/>
          </a:xfrm>
          <a:custGeom>
            <a:avLst/>
            <a:gdLst>
              <a:gd name="T0" fmla="*/ 109 w 815"/>
              <a:gd name="T1" fmla="*/ 768 h 1531"/>
              <a:gd name="T2" fmla="*/ 798 w 815"/>
              <a:gd name="T3" fmla="*/ 78 h 1531"/>
              <a:gd name="T4" fmla="*/ 798 w 815"/>
              <a:gd name="T5" fmla="*/ 17 h 1531"/>
              <a:gd name="T6" fmla="*/ 737 w 815"/>
              <a:gd name="T7" fmla="*/ 17 h 1531"/>
              <a:gd name="T8" fmla="*/ 17 w 815"/>
              <a:gd name="T9" fmla="*/ 737 h 1531"/>
              <a:gd name="T10" fmla="*/ 17 w 815"/>
              <a:gd name="T11" fmla="*/ 799 h 1531"/>
              <a:gd name="T12" fmla="*/ 737 w 815"/>
              <a:gd name="T13" fmla="*/ 1519 h 1531"/>
              <a:gd name="T14" fmla="*/ 767 w 815"/>
              <a:gd name="T15" fmla="*/ 1531 h 1531"/>
              <a:gd name="T16" fmla="*/ 798 w 815"/>
              <a:gd name="T17" fmla="*/ 1519 h 1531"/>
              <a:gd name="T18" fmla="*/ 798 w 815"/>
              <a:gd name="T19" fmla="*/ 1457 h 1531"/>
              <a:gd name="T20" fmla="*/ 109 w 815"/>
              <a:gd name="T21" fmla="*/ 768 h 1531"/>
              <a:gd name="T22" fmla="*/ 109 w 815"/>
              <a:gd name="T23" fmla="*/ 768 h 1531"/>
              <a:gd name="T24" fmla="*/ 109 w 815"/>
              <a:gd name="T25" fmla="*/ 768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5" h="1531">
                <a:moveTo>
                  <a:pt x="109" y="768"/>
                </a:moveTo>
                <a:cubicBezTo>
                  <a:pt x="798" y="78"/>
                  <a:pt x="798" y="78"/>
                  <a:pt x="798" y="78"/>
                </a:cubicBezTo>
                <a:cubicBezTo>
                  <a:pt x="815" y="61"/>
                  <a:pt x="815" y="34"/>
                  <a:pt x="798" y="17"/>
                </a:cubicBezTo>
                <a:cubicBezTo>
                  <a:pt x="781" y="0"/>
                  <a:pt x="754" y="0"/>
                  <a:pt x="737" y="17"/>
                </a:cubicBezTo>
                <a:cubicBezTo>
                  <a:pt x="17" y="737"/>
                  <a:pt x="17" y="737"/>
                  <a:pt x="17" y="737"/>
                </a:cubicBezTo>
                <a:cubicBezTo>
                  <a:pt x="0" y="754"/>
                  <a:pt x="0" y="782"/>
                  <a:pt x="17" y="799"/>
                </a:cubicBezTo>
                <a:cubicBezTo>
                  <a:pt x="737" y="1519"/>
                  <a:pt x="737" y="1519"/>
                  <a:pt x="737" y="1519"/>
                </a:cubicBezTo>
                <a:cubicBezTo>
                  <a:pt x="745" y="1527"/>
                  <a:pt x="757" y="1531"/>
                  <a:pt x="767" y="1531"/>
                </a:cubicBezTo>
                <a:cubicBezTo>
                  <a:pt x="778" y="1531"/>
                  <a:pt x="790" y="1527"/>
                  <a:pt x="798" y="1519"/>
                </a:cubicBezTo>
                <a:cubicBezTo>
                  <a:pt x="815" y="1502"/>
                  <a:pt x="815" y="1474"/>
                  <a:pt x="798" y="1457"/>
                </a:cubicBezTo>
                <a:lnTo>
                  <a:pt x="109" y="768"/>
                </a:lnTo>
                <a:close/>
                <a:moveTo>
                  <a:pt x="109" y="768"/>
                </a:moveTo>
                <a:cubicBezTo>
                  <a:pt x="109" y="768"/>
                  <a:pt x="109" y="768"/>
                  <a:pt x="109" y="768"/>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grpSp>
        <p:nvGrpSpPr>
          <p:cNvPr id="112" name="Group 17"/>
          <p:cNvGrpSpPr>
            <a:grpSpLocks noChangeAspect="1"/>
          </p:cNvGrpSpPr>
          <p:nvPr/>
        </p:nvGrpSpPr>
        <p:grpSpPr bwMode="auto">
          <a:xfrm>
            <a:off x="4110037" y="639763"/>
            <a:ext cx="423863" cy="533400"/>
            <a:chOff x="1742" y="402"/>
            <a:chExt cx="267" cy="336"/>
          </a:xfrm>
          <a:solidFill>
            <a:srgbClr val="F9B359"/>
          </a:solidFill>
          <a:effectLst/>
        </p:grpSpPr>
        <p:sp>
          <p:nvSpPr>
            <p:cNvPr id="114" name="Freeform 18"/>
            <p:cNvSpPr>
              <a:spLocks noEditPoints="1"/>
            </p:cNvSpPr>
            <p:nvPr/>
          </p:nvSpPr>
          <p:spPr bwMode="auto">
            <a:xfrm>
              <a:off x="1742" y="402"/>
              <a:ext cx="267" cy="336"/>
            </a:xfrm>
            <a:custGeom>
              <a:avLst/>
              <a:gdLst>
                <a:gd name="T0" fmla="*/ 1191 w 1234"/>
                <a:gd name="T1" fmla="*/ 404 h 1554"/>
                <a:gd name="T2" fmla="*/ 244 w 1234"/>
                <a:gd name="T3" fmla="*/ 404 h 1554"/>
                <a:gd name="T4" fmla="*/ 85 w 1234"/>
                <a:gd name="T5" fmla="*/ 244 h 1554"/>
                <a:gd name="T6" fmla="*/ 244 w 1234"/>
                <a:gd name="T7" fmla="*/ 85 h 1554"/>
                <a:gd name="T8" fmla="*/ 1191 w 1234"/>
                <a:gd name="T9" fmla="*/ 85 h 1554"/>
                <a:gd name="T10" fmla="*/ 1234 w 1234"/>
                <a:gd name="T11" fmla="*/ 43 h 1554"/>
                <a:gd name="T12" fmla="*/ 1191 w 1234"/>
                <a:gd name="T13" fmla="*/ 0 h 1554"/>
                <a:gd name="T14" fmla="*/ 244 w 1234"/>
                <a:gd name="T15" fmla="*/ 0 h 1554"/>
                <a:gd name="T16" fmla="*/ 0 w 1234"/>
                <a:gd name="T17" fmla="*/ 244 h 1554"/>
                <a:gd name="T18" fmla="*/ 0 w 1234"/>
                <a:gd name="T19" fmla="*/ 1309 h 1554"/>
                <a:gd name="T20" fmla="*/ 244 w 1234"/>
                <a:gd name="T21" fmla="*/ 1554 h 1554"/>
                <a:gd name="T22" fmla="*/ 1191 w 1234"/>
                <a:gd name="T23" fmla="*/ 1554 h 1554"/>
                <a:gd name="T24" fmla="*/ 1234 w 1234"/>
                <a:gd name="T25" fmla="*/ 1511 h 1554"/>
                <a:gd name="T26" fmla="*/ 1234 w 1234"/>
                <a:gd name="T27" fmla="*/ 446 h 1554"/>
                <a:gd name="T28" fmla="*/ 1191 w 1234"/>
                <a:gd name="T29" fmla="*/ 404 h 1554"/>
                <a:gd name="T30" fmla="*/ 1148 w 1234"/>
                <a:gd name="T31" fmla="*/ 1468 h 1554"/>
                <a:gd name="T32" fmla="*/ 244 w 1234"/>
                <a:gd name="T33" fmla="*/ 1468 h 1554"/>
                <a:gd name="T34" fmla="*/ 85 w 1234"/>
                <a:gd name="T35" fmla="*/ 1309 h 1554"/>
                <a:gd name="T36" fmla="*/ 85 w 1234"/>
                <a:gd name="T37" fmla="*/ 430 h 1554"/>
                <a:gd name="T38" fmla="*/ 244 w 1234"/>
                <a:gd name="T39" fmla="*/ 489 h 1554"/>
                <a:gd name="T40" fmla="*/ 1148 w 1234"/>
                <a:gd name="T41" fmla="*/ 489 h 1554"/>
                <a:gd name="T42" fmla="*/ 1148 w 1234"/>
                <a:gd name="T43" fmla="*/ 1468 h 1554"/>
                <a:gd name="T44" fmla="*/ 1148 w 1234"/>
                <a:gd name="T45" fmla="*/ 1468 h 1554"/>
                <a:gd name="T46" fmla="*/ 1148 w 1234"/>
                <a:gd name="T47" fmla="*/ 1468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34" h="1554">
                  <a:moveTo>
                    <a:pt x="1191" y="404"/>
                  </a:moveTo>
                  <a:cubicBezTo>
                    <a:pt x="244" y="404"/>
                    <a:pt x="244" y="404"/>
                    <a:pt x="244" y="404"/>
                  </a:cubicBezTo>
                  <a:cubicBezTo>
                    <a:pt x="157" y="404"/>
                    <a:pt x="85" y="332"/>
                    <a:pt x="85" y="244"/>
                  </a:cubicBezTo>
                  <a:cubicBezTo>
                    <a:pt x="85" y="157"/>
                    <a:pt x="156" y="85"/>
                    <a:pt x="244" y="85"/>
                  </a:cubicBezTo>
                  <a:cubicBezTo>
                    <a:pt x="1191" y="85"/>
                    <a:pt x="1191" y="85"/>
                    <a:pt x="1191" y="85"/>
                  </a:cubicBezTo>
                  <a:cubicBezTo>
                    <a:pt x="1215" y="85"/>
                    <a:pt x="1234" y="66"/>
                    <a:pt x="1234" y="43"/>
                  </a:cubicBezTo>
                  <a:cubicBezTo>
                    <a:pt x="1234" y="19"/>
                    <a:pt x="1214" y="0"/>
                    <a:pt x="1191" y="0"/>
                  </a:cubicBezTo>
                  <a:cubicBezTo>
                    <a:pt x="244" y="0"/>
                    <a:pt x="244" y="0"/>
                    <a:pt x="244" y="0"/>
                  </a:cubicBezTo>
                  <a:cubicBezTo>
                    <a:pt x="110" y="0"/>
                    <a:pt x="0" y="110"/>
                    <a:pt x="0" y="244"/>
                  </a:cubicBezTo>
                  <a:cubicBezTo>
                    <a:pt x="0" y="1309"/>
                    <a:pt x="0" y="1309"/>
                    <a:pt x="0" y="1309"/>
                  </a:cubicBezTo>
                  <a:cubicBezTo>
                    <a:pt x="0" y="1444"/>
                    <a:pt x="110" y="1554"/>
                    <a:pt x="244" y="1554"/>
                  </a:cubicBezTo>
                  <a:cubicBezTo>
                    <a:pt x="1191" y="1554"/>
                    <a:pt x="1191" y="1554"/>
                    <a:pt x="1191" y="1554"/>
                  </a:cubicBezTo>
                  <a:cubicBezTo>
                    <a:pt x="1215" y="1554"/>
                    <a:pt x="1234" y="1534"/>
                    <a:pt x="1234" y="1511"/>
                  </a:cubicBezTo>
                  <a:cubicBezTo>
                    <a:pt x="1234" y="446"/>
                    <a:pt x="1234" y="446"/>
                    <a:pt x="1234" y="446"/>
                  </a:cubicBezTo>
                  <a:cubicBezTo>
                    <a:pt x="1233" y="423"/>
                    <a:pt x="1214" y="404"/>
                    <a:pt x="1191" y="404"/>
                  </a:cubicBezTo>
                  <a:close/>
                  <a:moveTo>
                    <a:pt x="1148" y="1468"/>
                  </a:moveTo>
                  <a:cubicBezTo>
                    <a:pt x="244" y="1468"/>
                    <a:pt x="244" y="1468"/>
                    <a:pt x="244" y="1468"/>
                  </a:cubicBezTo>
                  <a:cubicBezTo>
                    <a:pt x="157" y="1468"/>
                    <a:pt x="85" y="1397"/>
                    <a:pt x="85" y="1309"/>
                  </a:cubicBezTo>
                  <a:cubicBezTo>
                    <a:pt x="85" y="430"/>
                    <a:pt x="85" y="430"/>
                    <a:pt x="85" y="430"/>
                  </a:cubicBezTo>
                  <a:cubicBezTo>
                    <a:pt x="128" y="467"/>
                    <a:pt x="184" y="489"/>
                    <a:pt x="244" y="489"/>
                  </a:cubicBezTo>
                  <a:cubicBezTo>
                    <a:pt x="1148" y="489"/>
                    <a:pt x="1148" y="489"/>
                    <a:pt x="1148" y="489"/>
                  </a:cubicBezTo>
                  <a:lnTo>
                    <a:pt x="1148" y="1468"/>
                  </a:lnTo>
                  <a:close/>
                  <a:moveTo>
                    <a:pt x="1148" y="1468"/>
                  </a:moveTo>
                  <a:cubicBezTo>
                    <a:pt x="1148" y="1468"/>
                    <a:pt x="1148" y="1468"/>
                    <a:pt x="1148" y="146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9"/>
            <p:cNvSpPr>
              <a:spLocks noEditPoints="1"/>
            </p:cNvSpPr>
            <p:nvPr/>
          </p:nvSpPr>
          <p:spPr bwMode="auto">
            <a:xfrm>
              <a:off x="1788" y="447"/>
              <a:ext cx="192" cy="18"/>
            </a:xfrm>
            <a:custGeom>
              <a:avLst/>
              <a:gdLst>
                <a:gd name="T0" fmla="*/ 43 w 885"/>
                <a:gd name="T1" fmla="*/ 0 h 85"/>
                <a:gd name="T2" fmla="*/ 0 w 885"/>
                <a:gd name="T3" fmla="*/ 42 h 85"/>
                <a:gd name="T4" fmla="*/ 43 w 885"/>
                <a:gd name="T5" fmla="*/ 85 h 85"/>
                <a:gd name="T6" fmla="*/ 842 w 885"/>
                <a:gd name="T7" fmla="*/ 85 h 85"/>
                <a:gd name="T8" fmla="*/ 885 w 885"/>
                <a:gd name="T9" fmla="*/ 42 h 85"/>
                <a:gd name="T10" fmla="*/ 842 w 885"/>
                <a:gd name="T11" fmla="*/ 0 h 85"/>
                <a:gd name="T12" fmla="*/ 43 w 885"/>
                <a:gd name="T13" fmla="*/ 0 h 85"/>
                <a:gd name="T14" fmla="*/ 43 w 885"/>
                <a:gd name="T15" fmla="*/ 0 h 85"/>
                <a:gd name="T16" fmla="*/ 43 w 885"/>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5" h="85">
                  <a:moveTo>
                    <a:pt x="43" y="0"/>
                  </a:moveTo>
                  <a:cubicBezTo>
                    <a:pt x="19" y="0"/>
                    <a:pt x="0" y="19"/>
                    <a:pt x="0" y="42"/>
                  </a:cubicBezTo>
                  <a:cubicBezTo>
                    <a:pt x="0" y="66"/>
                    <a:pt x="20" y="85"/>
                    <a:pt x="43" y="85"/>
                  </a:cubicBezTo>
                  <a:cubicBezTo>
                    <a:pt x="842" y="85"/>
                    <a:pt x="842" y="85"/>
                    <a:pt x="842" y="85"/>
                  </a:cubicBezTo>
                  <a:cubicBezTo>
                    <a:pt x="866" y="85"/>
                    <a:pt x="885" y="66"/>
                    <a:pt x="885" y="42"/>
                  </a:cubicBezTo>
                  <a:cubicBezTo>
                    <a:pt x="885" y="19"/>
                    <a:pt x="866" y="0"/>
                    <a:pt x="842" y="0"/>
                  </a:cubicBezTo>
                  <a:lnTo>
                    <a:pt x="43" y="0"/>
                  </a:lnTo>
                  <a:close/>
                  <a:moveTo>
                    <a:pt x="43" y="0"/>
                  </a:moveTo>
                  <a:cubicBezTo>
                    <a:pt x="43" y="0"/>
                    <a:pt x="43" y="0"/>
                    <a:pt x="4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0"/>
            <p:cNvSpPr>
              <a:spLocks noEditPoints="1"/>
            </p:cNvSpPr>
            <p:nvPr/>
          </p:nvSpPr>
          <p:spPr bwMode="auto">
            <a:xfrm>
              <a:off x="1823" y="544"/>
              <a:ext cx="105" cy="136"/>
            </a:xfrm>
            <a:custGeom>
              <a:avLst/>
              <a:gdLst>
                <a:gd name="T0" fmla="*/ 34 w 485"/>
                <a:gd name="T1" fmla="*/ 627 h 630"/>
                <a:gd name="T2" fmla="*/ 48 w 485"/>
                <a:gd name="T3" fmla="*/ 630 h 630"/>
                <a:gd name="T4" fmla="*/ 88 w 485"/>
                <a:gd name="T5" fmla="*/ 602 h 630"/>
                <a:gd name="T6" fmla="*/ 140 w 485"/>
                <a:gd name="T7" fmla="*/ 457 h 630"/>
                <a:gd name="T8" fmla="*/ 340 w 485"/>
                <a:gd name="T9" fmla="*/ 457 h 630"/>
                <a:gd name="T10" fmla="*/ 345 w 485"/>
                <a:gd name="T11" fmla="*/ 456 h 630"/>
                <a:gd name="T12" fmla="*/ 397 w 485"/>
                <a:gd name="T13" fmla="*/ 602 h 630"/>
                <a:gd name="T14" fmla="*/ 437 w 485"/>
                <a:gd name="T15" fmla="*/ 630 h 630"/>
                <a:gd name="T16" fmla="*/ 451 w 485"/>
                <a:gd name="T17" fmla="*/ 627 h 630"/>
                <a:gd name="T18" fmla="*/ 477 w 485"/>
                <a:gd name="T19" fmla="*/ 573 h 630"/>
                <a:gd name="T20" fmla="*/ 283 w 485"/>
                <a:gd name="T21" fmla="*/ 29 h 630"/>
                <a:gd name="T22" fmla="*/ 281 w 485"/>
                <a:gd name="T23" fmla="*/ 25 h 630"/>
                <a:gd name="T24" fmla="*/ 280 w 485"/>
                <a:gd name="T25" fmla="*/ 23 h 630"/>
                <a:gd name="T26" fmla="*/ 279 w 485"/>
                <a:gd name="T27" fmla="*/ 21 h 630"/>
                <a:gd name="T28" fmla="*/ 278 w 485"/>
                <a:gd name="T29" fmla="*/ 19 h 630"/>
                <a:gd name="T30" fmla="*/ 277 w 485"/>
                <a:gd name="T31" fmla="*/ 18 h 630"/>
                <a:gd name="T32" fmla="*/ 275 w 485"/>
                <a:gd name="T33" fmla="*/ 16 h 630"/>
                <a:gd name="T34" fmla="*/ 274 w 485"/>
                <a:gd name="T35" fmla="*/ 15 h 630"/>
                <a:gd name="T36" fmla="*/ 272 w 485"/>
                <a:gd name="T37" fmla="*/ 13 h 630"/>
                <a:gd name="T38" fmla="*/ 271 w 485"/>
                <a:gd name="T39" fmla="*/ 12 h 630"/>
                <a:gd name="T40" fmla="*/ 270 w 485"/>
                <a:gd name="T41" fmla="*/ 10 h 630"/>
                <a:gd name="T42" fmla="*/ 268 w 485"/>
                <a:gd name="T43" fmla="*/ 9 h 630"/>
                <a:gd name="T44" fmla="*/ 266 w 485"/>
                <a:gd name="T45" fmla="*/ 8 h 630"/>
                <a:gd name="T46" fmla="*/ 264 w 485"/>
                <a:gd name="T47" fmla="*/ 6 h 630"/>
                <a:gd name="T48" fmla="*/ 262 w 485"/>
                <a:gd name="T49" fmla="*/ 5 h 630"/>
                <a:gd name="T50" fmla="*/ 261 w 485"/>
                <a:gd name="T51" fmla="*/ 5 h 630"/>
                <a:gd name="T52" fmla="*/ 257 w 485"/>
                <a:gd name="T53" fmla="*/ 3 h 630"/>
                <a:gd name="T54" fmla="*/ 256 w 485"/>
                <a:gd name="T55" fmla="*/ 3 h 630"/>
                <a:gd name="T56" fmla="*/ 253 w 485"/>
                <a:gd name="T57" fmla="*/ 2 h 630"/>
                <a:gd name="T58" fmla="*/ 251 w 485"/>
                <a:gd name="T59" fmla="*/ 2 h 630"/>
                <a:gd name="T60" fmla="*/ 248 w 485"/>
                <a:gd name="T61" fmla="*/ 1 h 630"/>
                <a:gd name="T62" fmla="*/ 246 w 485"/>
                <a:gd name="T63" fmla="*/ 1 h 630"/>
                <a:gd name="T64" fmla="*/ 244 w 485"/>
                <a:gd name="T65" fmla="*/ 0 h 630"/>
                <a:gd name="T66" fmla="*/ 240 w 485"/>
                <a:gd name="T67" fmla="*/ 0 h 630"/>
                <a:gd name="T68" fmla="*/ 238 w 485"/>
                <a:gd name="T69" fmla="*/ 1 h 630"/>
                <a:gd name="T70" fmla="*/ 236 w 485"/>
                <a:gd name="T71" fmla="*/ 1 h 630"/>
                <a:gd name="T72" fmla="*/ 233 w 485"/>
                <a:gd name="T73" fmla="*/ 2 h 630"/>
                <a:gd name="T74" fmla="*/ 232 w 485"/>
                <a:gd name="T75" fmla="*/ 2 h 630"/>
                <a:gd name="T76" fmla="*/ 228 w 485"/>
                <a:gd name="T77" fmla="*/ 3 h 630"/>
                <a:gd name="T78" fmla="*/ 228 w 485"/>
                <a:gd name="T79" fmla="*/ 3 h 630"/>
                <a:gd name="T80" fmla="*/ 224 w 485"/>
                <a:gd name="T81" fmla="*/ 5 h 630"/>
                <a:gd name="T82" fmla="*/ 222 w 485"/>
                <a:gd name="T83" fmla="*/ 5 h 630"/>
                <a:gd name="T84" fmla="*/ 220 w 485"/>
                <a:gd name="T85" fmla="*/ 6 h 630"/>
                <a:gd name="T86" fmla="*/ 218 w 485"/>
                <a:gd name="T87" fmla="*/ 8 h 630"/>
                <a:gd name="T88" fmla="*/ 217 w 485"/>
                <a:gd name="T89" fmla="*/ 9 h 630"/>
                <a:gd name="T90" fmla="*/ 215 w 485"/>
                <a:gd name="T91" fmla="*/ 10 h 630"/>
                <a:gd name="T92" fmla="*/ 214 w 485"/>
                <a:gd name="T93" fmla="*/ 12 h 630"/>
                <a:gd name="T94" fmla="*/ 210 w 485"/>
                <a:gd name="T95" fmla="*/ 15 h 630"/>
                <a:gd name="T96" fmla="*/ 209 w 485"/>
                <a:gd name="T97" fmla="*/ 16 h 630"/>
                <a:gd name="T98" fmla="*/ 207 w 485"/>
                <a:gd name="T99" fmla="*/ 18 h 630"/>
                <a:gd name="T100" fmla="*/ 206 w 485"/>
                <a:gd name="T101" fmla="*/ 19 h 630"/>
                <a:gd name="T102" fmla="*/ 205 w 485"/>
                <a:gd name="T103" fmla="*/ 21 h 630"/>
                <a:gd name="T104" fmla="*/ 204 w 485"/>
                <a:gd name="T105" fmla="*/ 23 h 630"/>
                <a:gd name="T106" fmla="*/ 203 w 485"/>
                <a:gd name="T107" fmla="*/ 25 h 630"/>
                <a:gd name="T108" fmla="*/ 202 w 485"/>
                <a:gd name="T109" fmla="*/ 29 h 630"/>
                <a:gd name="T110" fmla="*/ 7 w 485"/>
                <a:gd name="T111" fmla="*/ 573 h 630"/>
                <a:gd name="T112" fmla="*/ 34 w 485"/>
                <a:gd name="T113" fmla="*/ 627 h 630"/>
                <a:gd name="T114" fmla="*/ 243 w 485"/>
                <a:gd name="T115" fmla="*/ 170 h 630"/>
                <a:gd name="T116" fmla="*/ 315 w 485"/>
                <a:gd name="T117" fmla="*/ 372 h 630"/>
                <a:gd name="T118" fmla="*/ 170 w 485"/>
                <a:gd name="T119" fmla="*/ 372 h 630"/>
                <a:gd name="T120" fmla="*/ 243 w 485"/>
                <a:gd name="T121" fmla="*/ 170 h 630"/>
                <a:gd name="T122" fmla="*/ 243 w 485"/>
                <a:gd name="T123" fmla="*/ 170 h 630"/>
                <a:gd name="T124" fmla="*/ 243 w 485"/>
                <a:gd name="T125" fmla="*/ 17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 h="630">
                  <a:moveTo>
                    <a:pt x="34" y="627"/>
                  </a:moveTo>
                  <a:cubicBezTo>
                    <a:pt x="38" y="629"/>
                    <a:pt x="43" y="630"/>
                    <a:pt x="48" y="630"/>
                  </a:cubicBezTo>
                  <a:cubicBezTo>
                    <a:pt x="66" y="630"/>
                    <a:pt x="82" y="619"/>
                    <a:pt x="88" y="602"/>
                  </a:cubicBezTo>
                  <a:cubicBezTo>
                    <a:pt x="140" y="457"/>
                    <a:pt x="140" y="457"/>
                    <a:pt x="140" y="457"/>
                  </a:cubicBezTo>
                  <a:cubicBezTo>
                    <a:pt x="340" y="457"/>
                    <a:pt x="340" y="457"/>
                    <a:pt x="340" y="457"/>
                  </a:cubicBezTo>
                  <a:cubicBezTo>
                    <a:pt x="341" y="457"/>
                    <a:pt x="343" y="457"/>
                    <a:pt x="345" y="456"/>
                  </a:cubicBezTo>
                  <a:cubicBezTo>
                    <a:pt x="397" y="602"/>
                    <a:pt x="397" y="602"/>
                    <a:pt x="397" y="602"/>
                  </a:cubicBezTo>
                  <a:cubicBezTo>
                    <a:pt x="403" y="619"/>
                    <a:pt x="419" y="630"/>
                    <a:pt x="437" y="630"/>
                  </a:cubicBezTo>
                  <a:cubicBezTo>
                    <a:pt x="441" y="630"/>
                    <a:pt x="446" y="629"/>
                    <a:pt x="451" y="627"/>
                  </a:cubicBezTo>
                  <a:cubicBezTo>
                    <a:pt x="473" y="619"/>
                    <a:pt x="485" y="595"/>
                    <a:pt x="477" y="573"/>
                  </a:cubicBezTo>
                  <a:cubicBezTo>
                    <a:pt x="283" y="29"/>
                    <a:pt x="283" y="29"/>
                    <a:pt x="283" y="29"/>
                  </a:cubicBezTo>
                  <a:cubicBezTo>
                    <a:pt x="282" y="28"/>
                    <a:pt x="282" y="27"/>
                    <a:pt x="281" y="25"/>
                  </a:cubicBezTo>
                  <a:cubicBezTo>
                    <a:pt x="280" y="23"/>
                    <a:pt x="280" y="23"/>
                    <a:pt x="280" y="23"/>
                  </a:cubicBezTo>
                  <a:cubicBezTo>
                    <a:pt x="279" y="21"/>
                    <a:pt x="279" y="21"/>
                    <a:pt x="279" y="21"/>
                  </a:cubicBezTo>
                  <a:cubicBezTo>
                    <a:pt x="279" y="21"/>
                    <a:pt x="278" y="20"/>
                    <a:pt x="278" y="19"/>
                  </a:cubicBezTo>
                  <a:cubicBezTo>
                    <a:pt x="278" y="19"/>
                    <a:pt x="277" y="18"/>
                    <a:pt x="277" y="18"/>
                  </a:cubicBezTo>
                  <a:cubicBezTo>
                    <a:pt x="277" y="17"/>
                    <a:pt x="276" y="17"/>
                    <a:pt x="275" y="16"/>
                  </a:cubicBezTo>
                  <a:cubicBezTo>
                    <a:pt x="275" y="16"/>
                    <a:pt x="275" y="15"/>
                    <a:pt x="274" y="15"/>
                  </a:cubicBezTo>
                  <a:cubicBezTo>
                    <a:pt x="274" y="14"/>
                    <a:pt x="273" y="14"/>
                    <a:pt x="272" y="13"/>
                  </a:cubicBezTo>
                  <a:cubicBezTo>
                    <a:pt x="271" y="12"/>
                    <a:pt x="271" y="12"/>
                    <a:pt x="271" y="12"/>
                  </a:cubicBezTo>
                  <a:cubicBezTo>
                    <a:pt x="270" y="11"/>
                    <a:pt x="270" y="11"/>
                    <a:pt x="270" y="10"/>
                  </a:cubicBezTo>
                  <a:cubicBezTo>
                    <a:pt x="269" y="10"/>
                    <a:pt x="268" y="9"/>
                    <a:pt x="268" y="9"/>
                  </a:cubicBezTo>
                  <a:cubicBezTo>
                    <a:pt x="267" y="8"/>
                    <a:pt x="267" y="8"/>
                    <a:pt x="266" y="8"/>
                  </a:cubicBezTo>
                  <a:cubicBezTo>
                    <a:pt x="266" y="7"/>
                    <a:pt x="265" y="7"/>
                    <a:pt x="264" y="6"/>
                  </a:cubicBezTo>
                  <a:cubicBezTo>
                    <a:pt x="262" y="5"/>
                    <a:pt x="262" y="5"/>
                    <a:pt x="262" y="5"/>
                  </a:cubicBezTo>
                  <a:cubicBezTo>
                    <a:pt x="261" y="5"/>
                    <a:pt x="261" y="5"/>
                    <a:pt x="261" y="5"/>
                  </a:cubicBezTo>
                  <a:cubicBezTo>
                    <a:pt x="259" y="4"/>
                    <a:pt x="258" y="3"/>
                    <a:pt x="257" y="3"/>
                  </a:cubicBezTo>
                  <a:cubicBezTo>
                    <a:pt x="256" y="3"/>
                    <a:pt x="256" y="3"/>
                    <a:pt x="256" y="3"/>
                  </a:cubicBezTo>
                  <a:cubicBezTo>
                    <a:pt x="253" y="2"/>
                    <a:pt x="253" y="2"/>
                    <a:pt x="253" y="2"/>
                  </a:cubicBezTo>
                  <a:cubicBezTo>
                    <a:pt x="252" y="2"/>
                    <a:pt x="252" y="2"/>
                    <a:pt x="251" y="2"/>
                  </a:cubicBezTo>
                  <a:cubicBezTo>
                    <a:pt x="250" y="1"/>
                    <a:pt x="249" y="1"/>
                    <a:pt x="248" y="1"/>
                  </a:cubicBezTo>
                  <a:cubicBezTo>
                    <a:pt x="248" y="1"/>
                    <a:pt x="247" y="1"/>
                    <a:pt x="246" y="1"/>
                  </a:cubicBezTo>
                  <a:cubicBezTo>
                    <a:pt x="246" y="1"/>
                    <a:pt x="245" y="0"/>
                    <a:pt x="244" y="0"/>
                  </a:cubicBezTo>
                  <a:cubicBezTo>
                    <a:pt x="240" y="0"/>
                    <a:pt x="240" y="0"/>
                    <a:pt x="240" y="0"/>
                  </a:cubicBezTo>
                  <a:cubicBezTo>
                    <a:pt x="239" y="0"/>
                    <a:pt x="238" y="0"/>
                    <a:pt x="238" y="1"/>
                  </a:cubicBezTo>
                  <a:cubicBezTo>
                    <a:pt x="237" y="1"/>
                    <a:pt x="237" y="1"/>
                    <a:pt x="236" y="1"/>
                  </a:cubicBezTo>
                  <a:cubicBezTo>
                    <a:pt x="235" y="1"/>
                    <a:pt x="234" y="1"/>
                    <a:pt x="233" y="2"/>
                  </a:cubicBezTo>
                  <a:cubicBezTo>
                    <a:pt x="233" y="2"/>
                    <a:pt x="232" y="2"/>
                    <a:pt x="232" y="2"/>
                  </a:cubicBezTo>
                  <a:cubicBezTo>
                    <a:pt x="230" y="2"/>
                    <a:pt x="229" y="3"/>
                    <a:pt x="228" y="3"/>
                  </a:cubicBezTo>
                  <a:cubicBezTo>
                    <a:pt x="228" y="3"/>
                    <a:pt x="228" y="3"/>
                    <a:pt x="228" y="3"/>
                  </a:cubicBezTo>
                  <a:cubicBezTo>
                    <a:pt x="227" y="3"/>
                    <a:pt x="225" y="4"/>
                    <a:pt x="224" y="5"/>
                  </a:cubicBezTo>
                  <a:cubicBezTo>
                    <a:pt x="222" y="5"/>
                    <a:pt x="222" y="5"/>
                    <a:pt x="222" y="5"/>
                  </a:cubicBezTo>
                  <a:cubicBezTo>
                    <a:pt x="220" y="6"/>
                    <a:pt x="220" y="6"/>
                    <a:pt x="220" y="6"/>
                  </a:cubicBezTo>
                  <a:cubicBezTo>
                    <a:pt x="220" y="7"/>
                    <a:pt x="219" y="7"/>
                    <a:pt x="218" y="8"/>
                  </a:cubicBezTo>
                  <a:cubicBezTo>
                    <a:pt x="218" y="8"/>
                    <a:pt x="217" y="8"/>
                    <a:pt x="217" y="9"/>
                  </a:cubicBezTo>
                  <a:cubicBezTo>
                    <a:pt x="216" y="9"/>
                    <a:pt x="215" y="10"/>
                    <a:pt x="215" y="10"/>
                  </a:cubicBezTo>
                  <a:cubicBezTo>
                    <a:pt x="214" y="11"/>
                    <a:pt x="214" y="11"/>
                    <a:pt x="214" y="12"/>
                  </a:cubicBezTo>
                  <a:cubicBezTo>
                    <a:pt x="210" y="15"/>
                    <a:pt x="210" y="15"/>
                    <a:pt x="210" y="15"/>
                  </a:cubicBezTo>
                  <a:cubicBezTo>
                    <a:pt x="210" y="15"/>
                    <a:pt x="210" y="16"/>
                    <a:pt x="209" y="16"/>
                  </a:cubicBezTo>
                  <a:cubicBezTo>
                    <a:pt x="208" y="17"/>
                    <a:pt x="208" y="17"/>
                    <a:pt x="207" y="18"/>
                  </a:cubicBezTo>
                  <a:cubicBezTo>
                    <a:pt x="207" y="18"/>
                    <a:pt x="207" y="19"/>
                    <a:pt x="206" y="19"/>
                  </a:cubicBezTo>
                  <a:cubicBezTo>
                    <a:pt x="206" y="20"/>
                    <a:pt x="206" y="21"/>
                    <a:pt x="205" y="21"/>
                  </a:cubicBezTo>
                  <a:cubicBezTo>
                    <a:pt x="204" y="23"/>
                    <a:pt x="204" y="23"/>
                    <a:pt x="204" y="23"/>
                  </a:cubicBezTo>
                  <a:cubicBezTo>
                    <a:pt x="203" y="25"/>
                    <a:pt x="203" y="25"/>
                    <a:pt x="203" y="25"/>
                  </a:cubicBezTo>
                  <a:cubicBezTo>
                    <a:pt x="203" y="26"/>
                    <a:pt x="202" y="28"/>
                    <a:pt x="202" y="29"/>
                  </a:cubicBezTo>
                  <a:cubicBezTo>
                    <a:pt x="7" y="573"/>
                    <a:pt x="7" y="573"/>
                    <a:pt x="7" y="573"/>
                  </a:cubicBezTo>
                  <a:cubicBezTo>
                    <a:pt x="0" y="595"/>
                    <a:pt x="12" y="619"/>
                    <a:pt x="34" y="627"/>
                  </a:cubicBezTo>
                  <a:close/>
                  <a:moveTo>
                    <a:pt x="243" y="170"/>
                  </a:moveTo>
                  <a:cubicBezTo>
                    <a:pt x="315" y="372"/>
                    <a:pt x="315" y="372"/>
                    <a:pt x="315" y="372"/>
                  </a:cubicBezTo>
                  <a:cubicBezTo>
                    <a:pt x="170" y="372"/>
                    <a:pt x="170" y="372"/>
                    <a:pt x="170" y="372"/>
                  </a:cubicBezTo>
                  <a:lnTo>
                    <a:pt x="243" y="170"/>
                  </a:lnTo>
                  <a:close/>
                  <a:moveTo>
                    <a:pt x="243" y="170"/>
                  </a:moveTo>
                  <a:cubicBezTo>
                    <a:pt x="243" y="170"/>
                    <a:pt x="243" y="170"/>
                    <a:pt x="243" y="17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7" name="Group 23"/>
          <p:cNvGrpSpPr>
            <a:grpSpLocks noChangeAspect="1"/>
          </p:cNvGrpSpPr>
          <p:nvPr/>
        </p:nvGrpSpPr>
        <p:grpSpPr bwMode="auto">
          <a:xfrm>
            <a:off x="5253037" y="639763"/>
            <a:ext cx="523875" cy="522288"/>
            <a:chOff x="2222" y="402"/>
            <a:chExt cx="330" cy="329"/>
          </a:xfrm>
          <a:solidFill>
            <a:srgbClr val="F9B359"/>
          </a:solidFill>
          <a:effectLst/>
        </p:grpSpPr>
        <p:sp>
          <p:nvSpPr>
            <p:cNvPr id="119" name="Freeform 24"/>
            <p:cNvSpPr>
              <a:spLocks noEditPoints="1"/>
            </p:cNvSpPr>
            <p:nvPr/>
          </p:nvSpPr>
          <p:spPr bwMode="auto">
            <a:xfrm>
              <a:off x="2222" y="402"/>
              <a:ext cx="330" cy="329"/>
            </a:xfrm>
            <a:custGeom>
              <a:avLst/>
              <a:gdLst>
                <a:gd name="T0" fmla="*/ 1298 w 1521"/>
                <a:gd name="T1" fmla="*/ 223 h 1521"/>
                <a:gd name="T2" fmla="*/ 760 w 1521"/>
                <a:gd name="T3" fmla="*/ 0 h 1521"/>
                <a:gd name="T4" fmla="*/ 223 w 1521"/>
                <a:gd name="T5" fmla="*/ 223 h 1521"/>
                <a:gd name="T6" fmla="*/ 0 w 1521"/>
                <a:gd name="T7" fmla="*/ 760 h 1521"/>
                <a:gd name="T8" fmla="*/ 223 w 1521"/>
                <a:gd name="T9" fmla="*/ 1298 h 1521"/>
                <a:gd name="T10" fmla="*/ 760 w 1521"/>
                <a:gd name="T11" fmla="*/ 1521 h 1521"/>
                <a:gd name="T12" fmla="*/ 1298 w 1521"/>
                <a:gd name="T13" fmla="*/ 1298 h 1521"/>
                <a:gd name="T14" fmla="*/ 1521 w 1521"/>
                <a:gd name="T15" fmla="*/ 760 h 1521"/>
                <a:gd name="T16" fmla="*/ 1298 w 1521"/>
                <a:gd name="T17" fmla="*/ 223 h 1521"/>
                <a:gd name="T18" fmla="*/ 1237 w 1521"/>
                <a:gd name="T19" fmla="*/ 1237 h 1521"/>
                <a:gd name="T20" fmla="*/ 760 w 1521"/>
                <a:gd name="T21" fmla="*/ 1434 h 1521"/>
                <a:gd name="T22" fmla="*/ 284 w 1521"/>
                <a:gd name="T23" fmla="*/ 1237 h 1521"/>
                <a:gd name="T24" fmla="*/ 284 w 1521"/>
                <a:gd name="T25" fmla="*/ 284 h 1521"/>
                <a:gd name="T26" fmla="*/ 760 w 1521"/>
                <a:gd name="T27" fmla="*/ 86 h 1521"/>
                <a:gd name="T28" fmla="*/ 1237 w 1521"/>
                <a:gd name="T29" fmla="*/ 284 h 1521"/>
                <a:gd name="T30" fmla="*/ 1237 w 1521"/>
                <a:gd name="T31" fmla="*/ 1237 h 1521"/>
                <a:gd name="T32" fmla="*/ 1237 w 1521"/>
                <a:gd name="T33" fmla="*/ 1237 h 1521"/>
                <a:gd name="T34" fmla="*/ 1237 w 1521"/>
                <a:gd name="T35" fmla="*/ 123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1" h="1521">
                  <a:moveTo>
                    <a:pt x="1298" y="223"/>
                  </a:moveTo>
                  <a:cubicBezTo>
                    <a:pt x="1154" y="79"/>
                    <a:pt x="964" y="0"/>
                    <a:pt x="760" y="0"/>
                  </a:cubicBezTo>
                  <a:cubicBezTo>
                    <a:pt x="557" y="0"/>
                    <a:pt x="366" y="79"/>
                    <a:pt x="223" y="223"/>
                  </a:cubicBezTo>
                  <a:cubicBezTo>
                    <a:pt x="79" y="366"/>
                    <a:pt x="0" y="557"/>
                    <a:pt x="0" y="760"/>
                  </a:cubicBezTo>
                  <a:cubicBezTo>
                    <a:pt x="0" y="964"/>
                    <a:pt x="79" y="1154"/>
                    <a:pt x="223" y="1298"/>
                  </a:cubicBezTo>
                  <a:cubicBezTo>
                    <a:pt x="366" y="1442"/>
                    <a:pt x="557" y="1521"/>
                    <a:pt x="760" y="1521"/>
                  </a:cubicBezTo>
                  <a:cubicBezTo>
                    <a:pt x="964" y="1521"/>
                    <a:pt x="1154" y="1442"/>
                    <a:pt x="1298" y="1298"/>
                  </a:cubicBezTo>
                  <a:cubicBezTo>
                    <a:pt x="1442" y="1154"/>
                    <a:pt x="1521" y="964"/>
                    <a:pt x="1521" y="760"/>
                  </a:cubicBezTo>
                  <a:cubicBezTo>
                    <a:pt x="1521" y="557"/>
                    <a:pt x="1442" y="366"/>
                    <a:pt x="1298" y="223"/>
                  </a:cubicBezTo>
                  <a:close/>
                  <a:moveTo>
                    <a:pt x="1237" y="1237"/>
                  </a:moveTo>
                  <a:cubicBezTo>
                    <a:pt x="1109" y="1364"/>
                    <a:pt x="940" y="1434"/>
                    <a:pt x="760" y="1434"/>
                  </a:cubicBezTo>
                  <a:cubicBezTo>
                    <a:pt x="580" y="1434"/>
                    <a:pt x="411" y="1364"/>
                    <a:pt x="284" y="1237"/>
                  </a:cubicBezTo>
                  <a:cubicBezTo>
                    <a:pt x="21" y="974"/>
                    <a:pt x="21" y="547"/>
                    <a:pt x="284" y="284"/>
                  </a:cubicBezTo>
                  <a:cubicBezTo>
                    <a:pt x="411" y="156"/>
                    <a:pt x="580" y="86"/>
                    <a:pt x="760" y="86"/>
                  </a:cubicBezTo>
                  <a:cubicBezTo>
                    <a:pt x="940" y="86"/>
                    <a:pt x="1109" y="156"/>
                    <a:pt x="1237" y="284"/>
                  </a:cubicBezTo>
                  <a:cubicBezTo>
                    <a:pt x="1500" y="547"/>
                    <a:pt x="1500" y="974"/>
                    <a:pt x="1237" y="1237"/>
                  </a:cubicBezTo>
                  <a:close/>
                  <a:moveTo>
                    <a:pt x="1237" y="1237"/>
                  </a:moveTo>
                  <a:cubicBezTo>
                    <a:pt x="1237" y="1237"/>
                    <a:pt x="1237" y="1237"/>
                    <a:pt x="1237" y="123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5"/>
            <p:cNvSpPr>
              <a:spLocks noEditPoints="1"/>
            </p:cNvSpPr>
            <p:nvPr/>
          </p:nvSpPr>
          <p:spPr bwMode="auto">
            <a:xfrm>
              <a:off x="2310" y="490"/>
              <a:ext cx="153" cy="152"/>
            </a:xfrm>
            <a:custGeom>
              <a:avLst/>
              <a:gdLst>
                <a:gd name="T0" fmla="*/ 687 w 704"/>
                <a:gd name="T1" fmla="*/ 17 h 700"/>
                <a:gd name="T2" fmla="*/ 626 w 704"/>
                <a:gd name="T3" fmla="*/ 17 h 700"/>
                <a:gd name="T4" fmla="*/ 352 w 704"/>
                <a:gd name="T5" fmla="*/ 291 h 700"/>
                <a:gd name="T6" fmla="*/ 78 w 704"/>
                <a:gd name="T7" fmla="*/ 17 h 700"/>
                <a:gd name="T8" fmla="*/ 17 w 704"/>
                <a:gd name="T9" fmla="*/ 17 h 700"/>
                <a:gd name="T10" fmla="*/ 17 w 704"/>
                <a:gd name="T11" fmla="*/ 78 h 700"/>
                <a:gd name="T12" fmla="*/ 291 w 704"/>
                <a:gd name="T13" fmla="*/ 352 h 700"/>
                <a:gd name="T14" fmla="*/ 17 w 704"/>
                <a:gd name="T15" fmla="*/ 626 h 700"/>
                <a:gd name="T16" fmla="*/ 17 w 704"/>
                <a:gd name="T17" fmla="*/ 687 h 700"/>
                <a:gd name="T18" fmla="*/ 48 w 704"/>
                <a:gd name="T19" fmla="*/ 700 h 700"/>
                <a:gd name="T20" fmla="*/ 78 w 704"/>
                <a:gd name="T21" fmla="*/ 687 h 700"/>
                <a:gd name="T22" fmla="*/ 352 w 704"/>
                <a:gd name="T23" fmla="*/ 413 h 700"/>
                <a:gd name="T24" fmla="*/ 626 w 704"/>
                <a:gd name="T25" fmla="*/ 687 h 700"/>
                <a:gd name="T26" fmla="*/ 656 w 704"/>
                <a:gd name="T27" fmla="*/ 700 h 700"/>
                <a:gd name="T28" fmla="*/ 687 w 704"/>
                <a:gd name="T29" fmla="*/ 687 h 700"/>
                <a:gd name="T30" fmla="*/ 687 w 704"/>
                <a:gd name="T31" fmla="*/ 626 h 700"/>
                <a:gd name="T32" fmla="*/ 413 w 704"/>
                <a:gd name="T33" fmla="*/ 352 h 700"/>
                <a:gd name="T34" fmla="*/ 687 w 704"/>
                <a:gd name="T35" fmla="*/ 78 h 700"/>
                <a:gd name="T36" fmla="*/ 687 w 704"/>
                <a:gd name="T37" fmla="*/ 17 h 700"/>
                <a:gd name="T38" fmla="*/ 687 w 704"/>
                <a:gd name="T39" fmla="*/ 17 h 700"/>
                <a:gd name="T40" fmla="*/ 687 w 704"/>
                <a:gd name="T41" fmla="*/ 17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4" h="700">
                  <a:moveTo>
                    <a:pt x="687" y="17"/>
                  </a:moveTo>
                  <a:cubicBezTo>
                    <a:pt x="670" y="0"/>
                    <a:pt x="643" y="0"/>
                    <a:pt x="626" y="17"/>
                  </a:cubicBezTo>
                  <a:cubicBezTo>
                    <a:pt x="352" y="291"/>
                    <a:pt x="352" y="291"/>
                    <a:pt x="352" y="291"/>
                  </a:cubicBezTo>
                  <a:cubicBezTo>
                    <a:pt x="78" y="17"/>
                    <a:pt x="78" y="17"/>
                    <a:pt x="78" y="17"/>
                  </a:cubicBezTo>
                  <a:cubicBezTo>
                    <a:pt x="61" y="0"/>
                    <a:pt x="34" y="0"/>
                    <a:pt x="17" y="17"/>
                  </a:cubicBezTo>
                  <a:cubicBezTo>
                    <a:pt x="0" y="34"/>
                    <a:pt x="0" y="61"/>
                    <a:pt x="17" y="78"/>
                  </a:cubicBezTo>
                  <a:cubicBezTo>
                    <a:pt x="291" y="352"/>
                    <a:pt x="291" y="352"/>
                    <a:pt x="291" y="352"/>
                  </a:cubicBezTo>
                  <a:cubicBezTo>
                    <a:pt x="17" y="626"/>
                    <a:pt x="17" y="626"/>
                    <a:pt x="17" y="626"/>
                  </a:cubicBezTo>
                  <a:cubicBezTo>
                    <a:pt x="0" y="643"/>
                    <a:pt x="0" y="670"/>
                    <a:pt x="17" y="687"/>
                  </a:cubicBezTo>
                  <a:cubicBezTo>
                    <a:pt x="26" y="696"/>
                    <a:pt x="37" y="700"/>
                    <a:pt x="48" y="700"/>
                  </a:cubicBezTo>
                  <a:cubicBezTo>
                    <a:pt x="59" y="700"/>
                    <a:pt x="70" y="696"/>
                    <a:pt x="78" y="687"/>
                  </a:cubicBezTo>
                  <a:cubicBezTo>
                    <a:pt x="352" y="413"/>
                    <a:pt x="352" y="413"/>
                    <a:pt x="352" y="413"/>
                  </a:cubicBezTo>
                  <a:cubicBezTo>
                    <a:pt x="626" y="687"/>
                    <a:pt x="626" y="687"/>
                    <a:pt x="626" y="687"/>
                  </a:cubicBezTo>
                  <a:cubicBezTo>
                    <a:pt x="634" y="696"/>
                    <a:pt x="645" y="700"/>
                    <a:pt x="656" y="700"/>
                  </a:cubicBezTo>
                  <a:cubicBezTo>
                    <a:pt x="668" y="700"/>
                    <a:pt x="678" y="696"/>
                    <a:pt x="687" y="687"/>
                  </a:cubicBezTo>
                  <a:cubicBezTo>
                    <a:pt x="704" y="670"/>
                    <a:pt x="704" y="643"/>
                    <a:pt x="687" y="626"/>
                  </a:cubicBezTo>
                  <a:cubicBezTo>
                    <a:pt x="413" y="352"/>
                    <a:pt x="413" y="352"/>
                    <a:pt x="413" y="352"/>
                  </a:cubicBezTo>
                  <a:cubicBezTo>
                    <a:pt x="687" y="78"/>
                    <a:pt x="687" y="78"/>
                    <a:pt x="687" y="78"/>
                  </a:cubicBezTo>
                  <a:cubicBezTo>
                    <a:pt x="704" y="61"/>
                    <a:pt x="704" y="34"/>
                    <a:pt x="687" y="17"/>
                  </a:cubicBezTo>
                  <a:close/>
                  <a:moveTo>
                    <a:pt x="687" y="17"/>
                  </a:moveTo>
                  <a:cubicBezTo>
                    <a:pt x="687" y="17"/>
                    <a:pt x="687" y="17"/>
                    <a:pt x="687"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1" name="Group 28"/>
          <p:cNvGrpSpPr>
            <a:grpSpLocks noChangeAspect="1"/>
          </p:cNvGrpSpPr>
          <p:nvPr/>
        </p:nvGrpSpPr>
        <p:grpSpPr bwMode="auto">
          <a:xfrm>
            <a:off x="6396037" y="639763"/>
            <a:ext cx="552450" cy="525463"/>
            <a:chOff x="2686" y="402"/>
            <a:chExt cx="348" cy="331"/>
          </a:xfrm>
          <a:solidFill>
            <a:srgbClr val="F9B359"/>
          </a:solidFill>
          <a:effectLst/>
        </p:grpSpPr>
        <p:sp>
          <p:nvSpPr>
            <p:cNvPr id="123" name="Freeform 29"/>
            <p:cNvSpPr>
              <a:spLocks noEditPoints="1"/>
            </p:cNvSpPr>
            <p:nvPr/>
          </p:nvSpPr>
          <p:spPr bwMode="auto">
            <a:xfrm>
              <a:off x="2686" y="402"/>
              <a:ext cx="348" cy="331"/>
            </a:xfrm>
            <a:custGeom>
              <a:avLst/>
              <a:gdLst>
                <a:gd name="T0" fmla="*/ 1379 w 1603"/>
                <a:gd name="T1" fmla="*/ 224 h 1528"/>
                <a:gd name="T2" fmla="*/ 839 w 1603"/>
                <a:gd name="T3" fmla="*/ 0 h 1528"/>
                <a:gd name="T4" fmla="*/ 299 w 1603"/>
                <a:gd name="T5" fmla="*/ 224 h 1528"/>
                <a:gd name="T6" fmla="*/ 248 w 1603"/>
                <a:gd name="T7" fmla="*/ 1248 h 1528"/>
                <a:gd name="T8" fmla="*/ 128 w 1603"/>
                <a:gd name="T9" fmla="*/ 1388 h 1528"/>
                <a:gd name="T10" fmla="*/ 89 w 1603"/>
                <a:gd name="T11" fmla="*/ 1462 h 1528"/>
                <a:gd name="T12" fmla="*/ 148 w 1603"/>
                <a:gd name="T13" fmla="*/ 1522 h 1528"/>
                <a:gd name="T14" fmla="*/ 202 w 1603"/>
                <a:gd name="T15" fmla="*/ 1526 h 1528"/>
                <a:gd name="T16" fmla="*/ 477 w 1603"/>
                <a:gd name="T17" fmla="*/ 1437 h 1528"/>
                <a:gd name="T18" fmla="*/ 839 w 1603"/>
                <a:gd name="T19" fmla="*/ 1528 h 1528"/>
                <a:gd name="T20" fmla="*/ 1379 w 1603"/>
                <a:gd name="T21" fmla="*/ 1304 h 1528"/>
                <a:gd name="T22" fmla="*/ 1603 w 1603"/>
                <a:gd name="T23" fmla="*/ 764 h 1528"/>
                <a:gd name="T24" fmla="*/ 1379 w 1603"/>
                <a:gd name="T25" fmla="*/ 224 h 1528"/>
                <a:gd name="T26" fmla="*/ 1318 w 1603"/>
                <a:gd name="T27" fmla="*/ 1243 h 1528"/>
                <a:gd name="T28" fmla="*/ 839 w 1603"/>
                <a:gd name="T29" fmla="*/ 1442 h 1528"/>
                <a:gd name="T30" fmla="*/ 496 w 1603"/>
                <a:gd name="T31" fmla="*/ 1348 h 1528"/>
                <a:gd name="T32" fmla="*/ 474 w 1603"/>
                <a:gd name="T33" fmla="*/ 1342 h 1528"/>
                <a:gd name="T34" fmla="*/ 447 w 1603"/>
                <a:gd name="T35" fmla="*/ 1351 h 1528"/>
                <a:gd name="T36" fmla="*/ 208 w 1603"/>
                <a:gd name="T37" fmla="*/ 1439 h 1528"/>
                <a:gd name="T38" fmla="*/ 339 w 1603"/>
                <a:gd name="T39" fmla="*/ 1259 h 1528"/>
                <a:gd name="T40" fmla="*/ 331 w 1603"/>
                <a:gd name="T41" fmla="*/ 1212 h 1528"/>
                <a:gd name="T42" fmla="*/ 360 w 1603"/>
                <a:gd name="T43" fmla="*/ 284 h 1528"/>
                <a:gd name="T44" fmla="*/ 839 w 1603"/>
                <a:gd name="T45" fmla="*/ 86 h 1528"/>
                <a:gd name="T46" fmla="*/ 1318 w 1603"/>
                <a:gd name="T47" fmla="*/ 284 h 1528"/>
                <a:gd name="T48" fmla="*/ 1318 w 1603"/>
                <a:gd name="T49" fmla="*/ 1243 h 1528"/>
                <a:gd name="T50" fmla="*/ 1318 w 1603"/>
                <a:gd name="T51" fmla="*/ 1243 h 1528"/>
                <a:gd name="T52" fmla="*/ 1318 w 1603"/>
                <a:gd name="T53" fmla="*/ 1243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3" h="1528">
                  <a:moveTo>
                    <a:pt x="1379" y="224"/>
                  </a:moveTo>
                  <a:cubicBezTo>
                    <a:pt x="1235" y="80"/>
                    <a:pt x="1043" y="0"/>
                    <a:pt x="839" y="0"/>
                  </a:cubicBezTo>
                  <a:cubicBezTo>
                    <a:pt x="635" y="0"/>
                    <a:pt x="443" y="79"/>
                    <a:pt x="299" y="224"/>
                  </a:cubicBezTo>
                  <a:cubicBezTo>
                    <a:pt x="20" y="502"/>
                    <a:pt x="0" y="947"/>
                    <a:pt x="248" y="1248"/>
                  </a:cubicBezTo>
                  <a:cubicBezTo>
                    <a:pt x="214" y="1318"/>
                    <a:pt x="173" y="1365"/>
                    <a:pt x="128" y="1388"/>
                  </a:cubicBezTo>
                  <a:cubicBezTo>
                    <a:pt x="100" y="1401"/>
                    <a:pt x="84" y="1431"/>
                    <a:pt x="89" y="1462"/>
                  </a:cubicBezTo>
                  <a:cubicBezTo>
                    <a:pt x="93" y="1493"/>
                    <a:pt x="117" y="1517"/>
                    <a:pt x="148" y="1522"/>
                  </a:cubicBezTo>
                  <a:cubicBezTo>
                    <a:pt x="165" y="1524"/>
                    <a:pt x="183" y="1526"/>
                    <a:pt x="202" y="1526"/>
                  </a:cubicBezTo>
                  <a:cubicBezTo>
                    <a:pt x="296" y="1526"/>
                    <a:pt x="395" y="1494"/>
                    <a:pt x="477" y="1437"/>
                  </a:cubicBezTo>
                  <a:cubicBezTo>
                    <a:pt x="588" y="1497"/>
                    <a:pt x="712" y="1528"/>
                    <a:pt x="839" y="1528"/>
                  </a:cubicBezTo>
                  <a:cubicBezTo>
                    <a:pt x="1043" y="1528"/>
                    <a:pt x="1235" y="1449"/>
                    <a:pt x="1379" y="1304"/>
                  </a:cubicBezTo>
                  <a:cubicBezTo>
                    <a:pt x="1523" y="1160"/>
                    <a:pt x="1603" y="968"/>
                    <a:pt x="1603" y="764"/>
                  </a:cubicBezTo>
                  <a:cubicBezTo>
                    <a:pt x="1603" y="560"/>
                    <a:pt x="1523" y="368"/>
                    <a:pt x="1379" y="224"/>
                  </a:cubicBezTo>
                  <a:close/>
                  <a:moveTo>
                    <a:pt x="1318" y="1243"/>
                  </a:moveTo>
                  <a:cubicBezTo>
                    <a:pt x="1190" y="1371"/>
                    <a:pt x="1020" y="1442"/>
                    <a:pt x="839" y="1442"/>
                  </a:cubicBezTo>
                  <a:cubicBezTo>
                    <a:pt x="718" y="1442"/>
                    <a:pt x="599" y="1409"/>
                    <a:pt x="496" y="1348"/>
                  </a:cubicBezTo>
                  <a:cubicBezTo>
                    <a:pt x="489" y="1345"/>
                    <a:pt x="481" y="1342"/>
                    <a:pt x="474" y="1342"/>
                  </a:cubicBezTo>
                  <a:cubicBezTo>
                    <a:pt x="465" y="1342"/>
                    <a:pt x="455" y="1346"/>
                    <a:pt x="447" y="1351"/>
                  </a:cubicBezTo>
                  <a:cubicBezTo>
                    <a:pt x="349" y="1427"/>
                    <a:pt x="251" y="1438"/>
                    <a:pt x="208" y="1439"/>
                  </a:cubicBezTo>
                  <a:cubicBezTo>
                    <a:pt x="259" y="1401"/>
                    <a:pt x="302" y="1341"/>
                    <a:pt x="339" y="1259"/>
                  </a:cubicBezTo>
                  <a:cubicBezTo>
                    <a:pt x="345" y="1243"/>
                    <a:pt x="342" y="1225"/>
                    <a:pt x="331" y="1212"/>
                  </a:cubicBezTo>
                  <a:cubicBezTo>
                    <a:pt x="94" y="945"/>
                    <a:pt x="107" y="537"/>
                    <a:pt x="360" y="284"/>
                  </a:cubicBezTo>
                  <a:cubicBezTo>
                    <a:pt x="488" y="156"/>
                    <a:pt x="658" y="86"/>
                    <a:pt x="839" y="86"/>
                  </a:cubicBezTo>
                  <a:cubicBezTo>
                    <a:pt x="1020" y="86"/>
                    <a:pt x="1190" y="156"/>
                    <a:pt x="1318" y="284"/>
                  </a:cubicBezTo>
                  <a:cubicBezTo>
                    <a:pt x="1582" y="549"/>
                    <a:pt x="1582" y="979"/>
                    <a:pt x="1318" y="1243"/>
                  </a:cubicBezTo>
                  <a:close/>
                  <a:moveTo>
                    <a:pt x="1318" y="1243"/>
                  </a:moveTo>
                  <a:cubicBezTo>
                    <a:pt x="1318" y="1243"/>
                    <a:pt x="1318" y="1243"/>
                    <a:pt x="1318" y="124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0"/>
            <p:cNvSpPr>
              <a:spLocks noEditPoints="1"/>
            </p:cNvSpPr>
            <p:nvPr/>
          </p:nvSpPr>
          <p:spPr bwMode="auto">
            <a:xfrm>
              <a:off x="2770" y="492"/>
              <a:ext cx="196" cy="173"/>
            </a:xfrm>
            <a:custGeom>
              <a:avLst/>
              <a:gdLst>
                <a:gd name="T0" fmla="*/ 646 w 904"/>
                <a:gd name="T1" fmla="*/ 0 h 799"/>
                <a:gd name="T2" fmla="*/ 463 w 904"/>
                <a:gd name="T3" fmla="*/ 76 h 799"/>
                <a:gd name="T4" fmla="*/ 452 w 904"/>
                <a:gd name="T5" fmla="*/ 87 h 799"/>
                <a:gd name="T6" fmla="*/ 441 w 904"/>
                <a:gd name="T7" fmla="*/ 76 h 799"/>
                <a:gd name="T8" fmla="*/ 258 w 904"/>
                <a:gd name="T9" fmla="*/ 0 h 799"/>
                <a:gd name="T10" fmla="*/ 75 w 904"/>
                <a:gd name="T11" fmla="*/ 76 h 799"/>
                <a:gd name="T12" fmla="*/ 0 w 904"/>
                <a:gd name="T13" fmla="*/ 258 h 799"/>
                <a:gd name="T14" fmla="*/ 76 w 904"/>
                <a:gd name="T15" fmla="*/ 441 h 799"/>
                <a:gd name="T16" fmla="*/ 421 w 904"/>
                <a:gd name="T17" fmla="*/ 786 h 799"/>
                <a:gd name="T18" fmla="*/ 451 w 904"/>
                <a:gd name="T19" fmla="*/ 799 h 799"/>
                <a:gd name="T20" fmla="*/ 482 w 904"/>
                <a:gd name="T21" fmla="*/ 787 h 799"/>
                <a:gd name="T22" fmla="*/ 828 w 904"/>
                <a:gd name="T23" fmla="*/ 442 h 799"/>
                <a:gd name="T24" fmla="*/ 904 w 904"/>
                <a:gd name="T25" fmla="*/ 259 h 799"/>
                <a:gd name="T26" fmla="*/ 828 w 904"/>
                <a:gd name="T27" fmla="*/ 76 h 799"/>
                <a:gd name="T28" fmla="*/ 646 w 904"/>
                <a:gd name="T29" fmla="*/ 0 h 799"/>
                <a:gd name="T30" fmla="*/ 767 w 904"/>
                <a:gd name="T31" fmla="*/ 381 h 799"/>
                <a:gd name="T32" fmla="*/ 451 w 904"/>
                <a:gd name="T33" fmla="*/ 695 h 799"/>
                <a:gd name="T34" fmla="*/ 137 w 904"/>
                <a:gd name="T35" fmla="*/ 380 h 799"/>
                <a:gd name="T36" fmla="*/ 86 w 904"/>
                <a:gd name="T37" fmla="*/ 258 h 799"/>
                <a:gd name="T38" fmla="*/ 136 w 904"/>
                <a:gd name="T39" fmla="*/ 136 h 799"/>
                <a:gd name="T40" fmla="*/ 258 w 904"/>
                <a:gd name="T41" fmla="*/ 86 h 799"/>
                <a:gd name="T42" fmla="*/ 380 w 904"/>
                <a:gd name="T43" fmla="*/ 137 h 799"/>
                <a:gd name="T44" fmla="*/ 421 w 904"/>
                <a:gd name="T45" fmla="*/ 178 h 799"/>
                <a:gd name="T46" fmla="*/ 482 w 904"/>
                <a:gd name="T47" fmla="*/ 178 h 799"/>
                <a:gd name="T48" fmla="*/ 524 w 904"/>
                <a:gd name="T49" fmla="*/ 137 h 799"/>
                <a:gd name="T50" fmla="*/ 646 w 904"/>
                <a:gd name="T51" fmla="*/ 86 h 799"/>
                <a:gd name="T52" fmla="*/ 767 w 904"/>
                <a:gd name="T53" fmla="*/ 137 h 799"/>
                <a:gd name="T54" fmla="*/ 817 w 904"/>
                <a:gd name="T55" fmla="*/ 259 h 799"/>
                <a:gd name="T56" fmla="*/ 767 w 904"/>
                <a:gd name="T57" fmla="*/ 381 h 799"/>
                <a:gd name="T58" fmla="*/ 767 w 904"/>
                <a:gd name="T59" fmla="*/ 381 h 799"/>
                <a:gd name="T60" fmla="*/ 767 w 904"/>
                <a:gd name="T61" fmla="*/ 38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4" h="799">
                  <a:moveTo>
                    <a:pt x="646" y="0"/>
                  </a:moveTo>
                  <a:cubicBezTo>
                    <a:pt x="577" y="0"/>
                    <a:pt x="512" y="27"/>
                    <a:pt x="463" y="76"/>
                  </a:cubicBezTo>
                  <a:cubicBezTo>
                    <a:pt x="452" y="87"/>
                    <a:pt x="452" y="87"/>
                    <a:pt x="452" y="87"/>
                  </a:cubicBezTo>
                  <a:cubicBezTo>
                    <a:pt x="441" y="76"/>
                    <a:pt x="441" y="76"/>
                    <a:pt x="441" y="76"/>
                  </a:cubicBezTo>
                  <a:cubicBezTo>
                    <a:pt x="392" y="27"/>
                    <a:pt x="327" y="0"/>
                    <a:pt x="258" y="0"/>
                  </a:cubicBezTo>
                  <a:cubicBezTo>
                    <a:pt x="189" y="0"/>
                    <a:pt x="124" y="27"/>
                    <a:pt x="75" y="76"/>
                  </a:cubicBezTo>
                  <a:cubicBezTo>
                    <a:pt x="26" y="125"/>
                    <a:pt x="0" y="190"/>
                    <a:pt x="0" y="258"/>
                  </a:cubicBezTo>
                  <a:cubicBezTo>
                    <a:pt x="0" y="327"/>
                    <a:pt x="27" y="392"/>
                    <a:pt x="76" y="441"/>
                  </a:cubicBezTo>
                  <a:cubicBezTo>
                    <a:pt x="421" y="786"/>
                    <a:pt x="421" y="786"/>
                    <a:pt x="421" y="786"/>
                  </a:cubicBezTo>
                  <a:cubicBezTo>
                    <a:pt x="429" y="795"/>
                    <a:pt x="441" y="799"/>
                    <a:pt x="451" y="799"/>
                  </a:cubicBezTo>
                  <a:cubicBezTo>
                    <a:pt x="462" y="799"/>
                    <a:pt x="473" y="795"/>
                    <a:pt x="482" y="787"/>
                  </a:cubicBezTo>
                  <a:cubicBezTo>
                    <a:pt x="828" y="442"/>
                    <a:pt x="828" y="442"/>
                    <a:pt x="828" y="442"/>
                  </a:cubicBezTo>
                  <a:cubicBezTo>
                    <a:pt x="877" y="393"/>
                    <a:pt x="904" y="328"/>
                    <a:pt x="904" y="259"/>
                  </a:cubicBezTo>
                  <a:cubicBezTo>
                    <a:pt x="904" y="190"/>
                    <a:pt x="877" y="125"/>
                    <a:pt x="828" y="76"/>
                  </a:cubicBezTo>
                  <a:cubicBezTo>
                    <a:pt x="779" y="27"/>
                    <a:pt x="714" y="0"/>
                    <a:pt x="646" y="0"/>
                  </a:cubicBezTo>
                  <a:close/>
                  <a:moveTo>
                    <a:pt x="767" y="381"/>
                  </a:moveTo>
                  <a:cubicBezTo>
                    <a:pt x="451" y="695"/>
                    <a:pt x="451" y="695"/>
                    <a:pt x="451" y="695"/>
                  </a:cubicBezTo>
                  <a:cubicBezTo>
                    <a:pt x="137" y="380"/>
                    <a:pt x="137" y="380"/>
                    <a:pt x="137" y="380"/>
                  </a:cubicBezTo>
                  <a:cubicBezTo>
                    <a:pt x="104" y="347"/>
                    <a:pt x="86" y="304"/>
                    <a:pt x="86" y="258"/>
                  </a:cubicBezTo>
                  <a:cubicBezTo>
                    <a:pt x="86" y="212"/>
                    <a:pt x="104" y="169"/>
                    <a:pt x="136" y="136"/>
                  </a:cubicBezTo>
                  <a:cubicBezTo>
                    <a:pt x="169" y="104"/>
                    <a:pt x="212" y="86"/>
                    <a:pt x="258" y="86"/>
                  </a:cubicBezTo>
                  <a:cubicBezTo>
                    <a:pt x="304" y="86"/>
                    <a:pt x="347" y="104"/>
                    <a:pt x="380" y="137"/>
                  </a:cubicBezTo>
                  <a:cubicBezTo>
                    <a:pt x="421" y="178"/>
                    <a:pt x="421" y="178"/>
                    <a:pt x="421" y="178"/>
                  </a:cubicBezTo>
                  <a:cubicBezTo>
                    <a:pt x="438" y="195"/>
                    <a:pt x="465" y="195"/>
                    <a:pt x="482" y="178"/>
                  </a:cubicBezTo>
                  <a:cubicBezTo>
                    <a:pt x="524" y="137"/>
                    <a:pt x="524" y="137"/>
                    <a:pt x="524" y="137"/>
                  </a:cubicBezTo>
                  <a:cubicBezTo>
                    <a:pt x="556" y="104"/>
                    <a:pt x="600" y="86"/>
                    <a:pt x="646" y="86"/>
                  </a:cubicBezTo>
                  <a:cubicBezTo>
                    <a:pt x="691" y="86"/>
                    <a:pt x="735" y="104"/>
                    <a:pt x="767" y="137"/>
                  </a:cubicBezTo>
                  <a:cubicBezTo>
                    <a:pt x="800" y="170"/>
                    <a:pt x="818" y="213"/>
                    <a:pt x="817" y="259"/>
                  </a:cubicBezTo>
                  <a:cubicBezTo>
                    <a:pt x="817" y="305"/>
                    <a:pt x="800" y="348"/>
                    <a:pt x="767" y="381"/>
                  </a:cubicBezTo>
                  <a:close/>
                  <a:moveTo>
                    <a:pt x="767" y="381"/>
                  </a:moveTo>
                  <a:cubicBezTo>
                    <a:pt x="767" y="381"/>
                    <a:pt x="767" y="381"/>
                    <a:pt x="767" y="38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5" name="Group 33"/>
          <p:cNvGrpSpPr>
            <a:grpSpLocks noChangeAspect="1"/>
          </p:cNvGrpSpPr>
          <p:nvPr/>
        </p:nvGrpSpPr>
        <p:grpSpPr bwMode="auto">
          <a:xfrm>
            <a:off x="7539037" y="639763"/>
            <a:ext cx="552450" cy="523875"/>
            <a:chOff x="3166" y="403"/>
            <a:chExt cx="348" cy="330"/>
          </a:xfrm>
          <a:solidFill>
            <a:srgbClr val="F9B359"/>
          </a:solidFill>
          <a:effectLst/>
        </p:grpSpPr>
        <p:sp>
          <p:nvSpPr>
            <p:cNvPr id="127" name="Freeform 34"/>
            <p:cNvSpPr>
              <a:spLocks noEditPoints="1"/>
            </p:cNvSpPr>
            <p:nvPr/>
          </p:nvSpPr>
          <p:spPr bwMode="auto">
            <a:xfrm>
              <a:off x="3166" y="403"/>
              <a:ext cx="348" cy="330"/>
            </a:xfrm>
            <a:custGeom>
              <a:avLst/>
              <a:gdLst>
                <a:gd name="T0" fmla="*/ 1379 w 1603"/>
                <a:gd name="T1" fmla="*/ 224 h 1528"/>
                <a:gd name="T2" fmla="*/ 839 w 1603"/>
                <a:gd name="T3" fmla="*/ 0 h 1528"/>
                <a:gd name="T4" fmla="*/ 299 w 1603"/>
                <a:gd name="T5" fmla="*/ 224 h 1528"/>
                <a:gd name="T6" fmla="*/ 248 w 1603"/>
                <a:gd name="T7" fmla="*/ 1249 h 1528"/>
                <a:gd name="T8" fmla="*/ 128 w 1603"/>
                <a:gd name="T9" fmla="*/ 1388 h 1528"/>
                <a:gd name="T10" fmla="*/ 89 w 1603"/>
                <a:gd name="T11" fmla="*/ 1462 h 1528"/>
                <a:gd name="T12" fmla="*/ 148 w 1603"/>
                <a:gd name="T13" fmla="*/ 1522 h 1528"/>
                <a:gd name="T14" fmla="*/ 202 w 1603"/>
                <a:gd name="T15" fmla="*/ 1526 h 1528"/>
                <a:gd name="T16" fmla="*/ 477 w 1603"/>
                <a:gd name="T17" fmla="*/ 1437 h 1528"/>
                <a:gd name="T18" fmla="*/ 839 w 1603"/>
                <a:gd name="T19" fmla="*/ 1528 h 1528"/>
                <a:gd name="T20" fmla="*/ 1379 w 1603"/>
                <a:gd name="T21" fmla="*/ 1305 h 1528"/>
                <a:gd name="T22" fmla="*/ 1603 w 1603"/>
                <a:gd name="T23" fmla="*/ 764 h 1528"/>
                <a:gd name="T24" fmla="*/ 1379 w 1603"/>
                <a:gd name="T25" fmla="*/ 224 h 1528"/>
                <a:gd name="T26" fmla="*/ 1318 w 1603"/>
                <a:gd name="T27" fmla="*/ 1243 h 1528"/>
                <a:gd name="T28" fmla="*/ 839 w 1603"/>
                <a:gd name="T29" fmla="*/ 1441 h 1528"/>
                <a:gd name="T30" fmla="*/ 496 w 1603"/>
                <a:gd name="T31" fmla="*/ 1348 h 1528"/>
                <a:gd name="T32" fmla="*/ 474 w 1603"/>
                <a:gd name="T33" fmla="*/ 1342 h 1528"/>
                <a:gd name="T34" fmla="*/ 447 w 1603"/>
                <a:gd name="T35" fmla="*/ 1351 h 1528"/>
                <a:gd name="T36" fmla="*/ 208 w 1603"/>
                <a:gd name="T37" fmla="*/ 1439 h 1528"/>
                <a:gd name="T38" fmla="*/ 339 w 1603"/>
                <a:gd name="T39" fmla="*/ 1258 h 1528"/>
                <a:gd name="T40" fmla="*/ 331 w 1603"/>
                <a:gd name="T41" fmla="*/ 1212 h 1528"/>
                <a:gd name="T42" fmla="*/ 360 w 1603"/>
                <a:gd name="T43" fmla="*/ 284 h 1528"/>
                <a:gd name="T44" fmla="*/ 839 w 1603"/>
                <a:gd name="T45" fmla="*/ 86 h 1528"/>
                <a:gd name="T46" fmla="*/ 1318 w 1603"/>
                <a:gd name="T47" fmla="*/ 284 h 1528"/>
                <a:gd name="T48" fmla="*/ 1318 w 1603"/>
                <a:gd name="T49" fmla="*/ 1243 h 1528"/>
                <a:gd name="T50" fmla="*/ 1318 w 1603"/>
                <a:gd name="T51" fmla="*/ 1243 h 1528"/>
                <a:gd name="T52" fmla="*/ 1318 w 1603"/>
                <a:gd name="T53" fmla="*/ 1243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3" h="1528">
                  <a:moveTo>
                    <a:pt x="1379" y="224"/>
                  </a:moveTo>
                  <a:cubicBezTo>
                    <a:pt x="1235" y="80"/>
                    <a:pt x="1043" y="0"/>
                    <a:pt x="839" y="0"/>
                  </a:cubicBezTo>
                  <a:cubicBezTo>
                    <a:pt x="635" y="0"/>
                    <a:pt x="443" y="80"/>
                    <a:pt x="299" y="224"/>
                  </a:cubicBezTo>
                  <a:cubicBezTo>
                    <a:pt x="20" y="502"/>
                    <a:pt x="0" y="947"/>
                    <a:pt x="248" y="1249"/>
                  </a:cubicBezTo>
                  <a:cubicBezTo>
                    <a:pt x="214" y="1319"/>
                    <a:pt x="173" y="1365"/>
                    <a:pt x="128" y="1388"/>
                  </a:cubicBezTo>
                  <a:cubicBezTo>
                    <a:pt x="100" y="1401"/>
                    <a:pt x="84" y="1432"/>
                    <a:pt x="89" y="1462"/>
                  </a:cubicBezTo>
                  <a:cubicBezTo>
                    <a:pt x="93" y="1493"/>
                    <a:pt x="117" y="1517"/>
                    <a:pt x="148" y="1522"/>
                  </a:cubicBezTo>
                  <a:cubicBezTo>
                    <a:pt x="165" y="1525"/>
                    <a:pt x="183" y="1526"/>
                    <a:pt x="202" y="1526"/>
                  </a:cubicBezTo>
                  <a:cubicBezTo>
                    <a:pt x="296" y="1526"/>
                    <a:pt x="395" y="1494"/>
                    <a:pt x="477" y="1437"/>
                  </a:cubicBezTo>
                  <a:cubicBezTo>
                    <a:pt x="588" y="1497"/>
                    <a:pt x="712" y="1528"/>
                    <a:pt x="839" y="1528"/>
                  </a:cubicBezTo>
                  <a:cubicBezTo>
                    <a:pt x="1043" y="1528"/>
                    <a:pt x="1235" y="1449"/>
                    <a:pt x="1379" y="1305"/>
                  </a:cubicBezTo>
                  <a:cubicBezTo>
                    <a:pt x="1523" y="1160"/>
                    <a:pt x="1603" y="968"/>
                    <a:pt x="1603" y="764"/>
                  </a:cubicBezTo>
                  <a:cubicBezTo>
                    <a:pt x="1603" y="561"/>
                    <a:pt x="1523" y="368"/>
                    <a:pt x="1379" y="224"/>
                  </a:cubicBezTo>
                  <a:close/>
                  <a:moveTo>
                    <a:pt x="1318" y="1243"/>
                  </a:moveTo>
                  <a:cubicBezTo>
                    <a:pt x="1190" y="1371"/>
                    <a:pt x="1020" y="1441"/>
                    <a:pt x="839" y="1441"/>
                  </a:cubicBezTo>
                  <a:cubicBezTo>
                    <a:pt x="718" y="1441"/>
                    <a:pt x="599" y="1409"/>
                    <a:pt x="496" y="1348"/>
                  </a:cubicBezTo>
                  <a:cubicBezTo>
                    <a:pt x="489" y="1345"/>
                    <a:pt x="481" y="1342"/>
                    <a:pt x="474" y="1342"/>
                  </a:cubicBezTo>
                  <a:cubicBezTo>
                    <a:pt x="465" y="1342"/>
                    <a:pt x="455" y="1345"/>
                    <a:pt x="447" y="1351"/>
                  </a:cubicBezTo>
                  <a:cubicBezTo>
                    <a:pt x="349" y="1427"/>
                    <a:pt x="251" y="1438"/>
                    <a:pt x="208" y="1439"/>
                  </a:cubicBezTo>
                  <a:cubicBezTo>
                    <a:pt x="259" y="1401"/>
                    <a:pt x="302" y="1341"/>
                    <a:pt x="339" y="1258"/>
                  </a:cubicBezTo>
                  <a:cubicBezTo>
                    <a:pt x="345" y="1243"/>
                    <a:pt x="342" y="1225"/>
                    <a:pt x="331" y="1212"/>
                  </a:cubicBezTo>
                  <a:cubicBezTo>
                    <a:pt x="94" y="945"/>
                    <a:pt x="107" y="537"/>
                    <a:pt x="360" y="284"/>
                  </a:cubicBezTo>
                  <a:cubicBezTo>
                    <a:pt x="488" y="156"/>
                    <a:pt x="658" y="86"/>
                    <a:pt x="839" y="86"/>
                  </a:cubicBezTo>
                  <a:cubicBezTo>
                    <a:pt x="1020" y="86"/>
                    <a:pt x="1190" y="156"/>
                    <a:pt x="1318" y="284"/>
                  </a:cubicBezTo>
                  <a:cubicBezTo>
                    <a:pt x="1582" y="549"/>
                    <a:pt x="1582" y="979"/>
                    <a:pt x="1318" y="1243"/>
                  </a:cubicBezTo>
                  <a:close/>
                  <a:moveTo>
                    <a:pt x="1318" y="1243"/>
                  </a:moveTo>
                  <a:cubicBezTo>
                    <a:pt x="1318" y="1243"/>
                    <a:pt x="1318" y="1243"/>
                    <a:pt x="1318" y="124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5"/>
            <p:cNvSpPr>
              <a:spLocks noEditPoints="1"/>
            </p:cNvSpPr>
            <p:nvPr/>
          </p:nvSpPr>
          <p:spPr bwMode="auto">
            <a:xfrm>
              <a:off x="3269" y="513"/>
              <a:ext cx="158" cy="19"/>
            </a:xfrm>
            <a:custGeom>
              <a:avLst/>
              <a:gdLst>
                <a:gd name="T0" fmla="*/ 683 w 726"/>
                <a:gd name="T1" fmla="*/ 0 h 86"/>
                <a:gd name="T2" fmla="*/ 43 w 726"/>
                <a:gd name="T3" fmla="*/ 0 h 86"/>
                <a:gd name="T4" fmla="*/ 0 w 726"/>
                <a:gd name="T5" fmla="*/ 43 h 86"/>
                <a:gd name="T6" fmla="*/ 43 w 726"/>
                <a:gd name="T7" fmla="*/ 86 h 86"/>
                <a:gd name="T8" fmla="*/ 683 w 726"/>
                <a:gd name="T9" fmla="*/ 86 h 86"/>
                <a:gd name="T10" fmla="*/ 726 w 726"/>
                <a:gd name="T11" fmla="*/ 43 h 86"/>
                <a:gd name="T12" fmla="*/ 683 w 726"/>
                <a:gd name="T13" fmla="*/ 0 h 86"/>
                <a:gd name="T14" fmla="*/ 683 w 726"/>
                <a:gd name="T15" fmla="*/ 0 h 86"/>
                <a:gd name="T16" fmla="*/ 683 w 726"/>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6" h="86">
                  <a:moveTo>
                    <a:pt x="683" y="0"/>
                  </a:moveTo>
                  <a:cubicBezTo>
                    <a:pt x="43" y="0"/>
                    <a:pt x="43" y="0"/>
                    <a:pt x="43" y="0"/>
                  </a:cubicBezTo>
                  <a:cubicBezTo>
                    <a:pt x="19" y="0"/>
                    <a:pt x="0" y="19"/>
                    <a:pt x="0" y="43"/>
                  </a:cubicBezTo>
                  <a:cubicBezTo>
                    <a:pt x="0" y="67"/>
                    <a:pt x="19" y="86"/>
                    <a:pt x="43" y="86"/>
                  </a:cubicBezTo>
                  <a:cubicBezTo>
                    <a:pt x="683" y="86"/>
                    <a:pt x="683" y="86"/>
                    <a:pt x="683" y="86"/>
                  </a:cubicBezTo>
                  <a:cubicBezTo>
                    <a:pt x="707" y="86"/>
                    <a:pt x="726" y="67"/>
                    <a:pt x="726" y="43"/>
                  </a:cubicBezTo>
                  <a:cubicBezTo>
                    <a:pt x="726" y="19"/>
                    <a:pt x="706" y="0"/>
                    <a:pt x="683" y="0"/>
                  </a:cubicBezTo>
                  <a:close/>
                  <a:moveTo>
                    <a:pt x="683" y="0"/>
                  </a:moveTo>
                  <a:cubicBezTo>
                    <a:pt x="683" y="0"/>
                    <a:pt x="683" y="0"/>
                    <a:pt x="68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6"/>
            <p:cNvSpPr>
              <a:spLocks noEditPoints="1"/>
            </p:cNvSpPr>
            <p:nvPr/>
          </p:nvSpPr>
          <p:spPr bwMode="auto">
            <a:xfrm>
              <a:off x="3269" y="559"/>
              <a:ext cx="158" cy="18"/>
            </a:xfrm>
            <a:custGeom>
              <a:avLst/>
              <a:gdLst>
                <a:gd name="T0" fmla="*/ 683 w 726"/>
                <a:gd name="T1" fmla="*/ 0 h 86"/>
                <a:gd name="T2" fmla="*/ 43 w 726"/>
                <a:gd name="T3" fmla="*/ 0 h 86"/>
                <a:gd name="T4" fmla="*/ 0 w 726"/>
                <a:gd name="T5" fmla="*/ 43 h 86"/>
                <a:gd name="T6" fmla="*/ 43 w 726"/>
                <a:gd name="T7" fmla="*/ 86 h 86"/>
                <a:gd name="T8" fmla="*/ 683 w 726"/>
                <a:gd name="T9" fmla="*/ 86 h 86"/>
                <a:gd name="T10" fmla="*/ 726 w 726"/>
                <a:gd name="T11" fmla="*/ 43 h 86"/>
                <a:gd name="T12" fmla="*/ 683 w 726"/>
                <a:gd name="T13" fmla="*/ 0 h 86"/>
                <a:gd name="T14" fmla="*/ 683 w 726"/>
                <a:gd name="T15" fmla="*/ 0 h 86"/>
                <a:gd name="T16" fmla="*/ 683 w 726"/>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6" h="86">
                  <a:moveTo>
                    <a:pt x="683" y="0"/>
                  </a:moveTo>
                  <a:cubicBezTo>
                    <a:pt x="43" y="0"/>
                    <a:pt x="43" y="0"/>
                    <a:pt x="43" y="0"/>
                  </a:cubicBezTo>
                  <a:cubicBezTo>
                    <a:pt x="19" y="0"/>
                    <a:pt x="0" y="19"/>
                    <a:pt x="0" y="43"/>
                  </a:cubicBezTo>
                  <a:cubicBezTo>
                    <a:pt x="0" y="67"/>
                    <a:pt x="19" y="86"/>
                    <a:pt x="43" y="86"/>
                  </a:cubicBezTo>
                  <a:cubicBezTo>
                    <a:pt x="683" y="86"/>
                    <a:pt x="683" y="86"/>
                    <a:pt x="683" y="86"/>
                  </a:cubicBezTo>
                  <a:cubicBezTo>
                    <a:pt x="707" y="86"/>
                    <a:pt x="726" y="67"/>
                    <a:pt x="726" y="43"/>
                  </a:cubicBezTo>
                  <a:cubicBezTo>
                    <a:pt x="726" y="19"/>
                    <a:pt x="706" y="0"/>
                    <a:pt x="683" y="0"/>
                  </a:cubicBezTo>
                  <a:close/>
                  <a:moveTo>
                    <a:pt x="683" y="0"/>
                  </a:moveTo>
                  <a:cubicBezTo>
                    <a:pt x="683" y="0"/>
                    <a:pt x="683" y="0"/>
                    <a:pt x="68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7"/>
            <p:cNvSpPr>
              <a:spLocks noEditPoints="1"/>
            </p:cNvSpPr>
            <p:nvPr/>
          </p:nvSpPr>
          <p:spPr bwMode="auto">
            <a:xfrm>
              <a:off x="3269" y="604"/>
              <a:ext cx="158" cy="18"/>
            </a:xfrm>
            <a:custGeom>
              <a:avLst/>
              <a:gdLst>
                <a:gd name="T0" fmla="*/ 683 w 726"/>
                <a:gd name="T1" fmla="*/ 0 h 86"/>
                <a:gd name="T2" fmla="*/ 43 w 726"/>
                <a:gd name="T3" fmla="*/ 0 h 86"/>
                <a:gd name="T4" fmla="*/ 0 w 726"/>
                <a:gd name="T5" fmla="*/ 43 h 86"/>
                <a:gd name="T6" fmla="*/ 43 w 726"/>
                <a:gd name="T7" fmla="*/ 86 h 86"/>
                <a:gd name="T8" fmla="*/ 683 w 726"/>
                <a:gd name="T9" fmla="*/ 86 h 86"/>
                <a:gd name="T10" fmla="*/ 726 w 726"/>
                <a:gd name="T11" fmla="*/ 43 h 86"/>
                <a:gd name="T12" fmla="*/ 683 w 726"/>
                <a:gd name="T13" fmla="*/ 0 h 86"/>
                <a:gd name="T14" fmla="*/ 683 w 726"/>
                <a:gd name="T15" fmla="*/ 0 h 86"/>
                <a:gd name="T16" fmla="*/ 683 w 726"/>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6" h="86">
                  <a:moveTo>
                    <a:pt x="683" y="0"/>
                  </a:moveTo>
                  <a:cubicBezTo>
                    <a:pt x="43" y="0"/>
                    <a:pt x="43" y="0"/>
                    <a:pt x="43" y="0"/>
                  </a:cubicBezTo>
                  <a:cubicBezTo>
                    <a:pt x="19" y="0"/>
                    <a:pt x="0" y="19"/>
                    <a:pt x="0" y="43"/>
                  </a:cubicBezTo>
                  <a:cubicBezTo>
                    <a:pt x="0" y="67"/>
                    <a:pt x="19" y="86"/>
                    <a:pt x="43" y="86"/>
                  </a:cubicBezTo>
                  <a:cubicBezTo>
                    <a:pt x="683" y="86"/>
                    <a:pt x="683" y="86"/>
                    <a:pt x="683" y="86"/>
                  </a:cubicBezTo>
                  <a:cubicBezTo>
                    <a:pt x="707" y="86"/>
                    <a:pt x="726" y="67"/>
                    <a:pt x="726" y="43"/>
                  </a:cubicBezTo>
                  <a:cubicBezTo>
                    <a:pt x="726" y="19"/>
                    <a:pt x="706" y="0"/>
                    <a:pt x="683" y="0"/>
                  </a:cubicBezTo>
                  <a:close/>
                  <a:moveTo>
                    <a:pt x="683" y="0"/>
                  </a:moveTo>
                  <a:cubicBezTo>
                    <a:pt x="683" y="0"/>
                    <a:pt x="683" y="0"/>
                    <a:pt x="68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1" name="Group 40"/>
          <p:cNvGrpSpPr>
            <a:grpSpLocks noChangeAspect="1"/>
          </p:cNvGrpSpPr>
          <p:nvPr/>
        </p:nvGrpSpPr>
        <p:grpSpPr bwMode="auto">
          <a:xfrm>
            <a:off x="8682037" y="639763"/>
            <a:ext cx="546100" cy="519113"/>
            <a:chOff x="3646" y="402"/>
            <a:chExt cx="344" cy="327"/>
          </a:xfrm>
          <a:solidFill>
            <a:srgbClr val="F9B359"/>
          </a:solidFill>
          <a:effectLst/>
        </p:grpSpPr>
        <p:sp>
          <p:nvSpPr>
            <p:cNvPr id="133" name="Freeform 41"/>
            <p:cNvSpPr>
              <a:spLocks noEditPoints="1"/>
            </p:cNvSpPr>
            <p:nvPr/>
          </p:nvSpPr>
          <p:spPr bwMode="auto">
            <a:xfrm>
              <a:off x="3646" y="402"/>
              <a:ext cx="344" cy="327"/>
            </a:xfrm>
            <a:custGeom>
              <a:avLst/>
              <a:gdLst>
                <a:gd name="T0" fmla="*/ 1365 w 1587"/>
                <a:gd name="T1" fmla="*/ 222 h 1514"/>
                <a:gd name="T2" fmla="*/ 830 w 1587"/>
                <a:gd name="T3" fmla="*/ 0 h 1514"/>
                <a:gd name="T4" fmla="*/ 295 w 1587"/>
                <a:gd name="T5" fmla="*/ 222 h 1514"/>
                <a:gd name="T6" fmla="*/ 248 w 1587"/>
                <a:gd name="T7" fmla="*/ 1240 h 1514"/>
                <a:gd name="T8" fmla="*/ 126 w 1587"/>
                <a:gd name="T9" fmla="*/ 1374 h 1514"/>
                <a:gd name="T10" fmla="*/ 88 w 1587"/>
                <a:gd name="T11" fmla="*/ 1448 h 1514"/>
                <a:gd name="T12" fmla="*/ 147 w 1587"/>
                <a:gd name="T13" fmla="*/ 1508 h 1514"/>
                <a:gd name="T14" fmla="*/ 207 w 1587"/>
                <a:gd name="T15" fmla="*/ 1512 h 1514"/>
                <a:gd name="T16" fmla="*/ 473 w 1587"/>
                <a:gd name="T17" fmla="*/ 1424 h 1514"/>
                <a:gd name="T18" fmla="*/ 830 w 1587"/>
                <a:gd name="T19" fmla="*/ 1514 h 1514"/>
                <a:gd name="T20" fmla="*/ 1366 w 1587"/>
                <a:gd name="T21" fmla="*/ 1292 h 1514"/>
                <a:gd name="T22" fmla="*/ 1587 w 1587"/>
                <a:gd name="T23" fmla="*/ 757 h 1514"/>
                <a:gd name="T24" fmla="*/ 1365 w 1587"/>
                <a:gd name="T25" fmla="*/ 222 h 1514"/>
                <a:gd name="T26" fmla="*/ 1304 w 1587"/>
                <a:gd name="T27" fmla="*/ 1231 h 1514"/>
                <a:gd name="T28" fmla="*/ 491 w 1587"/>
                <a:gd name="T29" fmla="*/ 1335 h 1514"/>
                <a:gd name="T30" fmla="*/ 438 w 1587"/>
                <a:gd name="T31" fmla="*/ 1342 h 1514"/>
                <a:gd name="T32" fmla="*/ 435 w 1587"/>
                <a:gd name="T33" fmla="*/ 1345 h 1514"/>
                <a:gd name="T34" fmla="*/ 207 w 1587"/>
                <a:gd name="T35" fmla="*/ 1426 h 1514"/>
                <a:gd name="T36" fmla="*/ 206 w 1587"/>
                <a:gd name="T37" fmla="*/ 1426 h 1514"/>
                <a:gd name="T38" fmla="*/ 336 w 1587"/>
                <a:gd name="T39" fmla="*/ 1253 h 1514"/>
                <a:gd name="T40" fmla="*/ 339 w 1587"/>
                <a:gd name="T41" fmla="*/ 1226 h 1514"/>
                <a:gd name="T42" fmla="*/ 328 w 1587"/>
                <a:gd name="T43" fmla="*/ 1201 h 1514"/>
                <a:gd name="T44" fmla="*/ 356 w 1587"/>
                <a:gd name="T45" fmla="*/ 283 h 1514"/>
                <a:gd name="T46" fmla="*/ 1304 w 1587"/>
                <a:gd name="T47" fmla="*/ 283 h 1514"/>
                <a:gd name="T48" fmla="*/ 1304 w 1587"/>
                <a:gd name="T49" fmla="*/ 1231 h 1514"/>
                <a:gd name="T50" fmla="*/ 1304 w 1587"/>
                <a:gd name="T51" fmla="*/ 1231 h 1514"/>
                <a:gd name="T52" fmla="*/ 1304 w 1587"/>
                <a:gd name="T53" fmla="*/ 1231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7" h="1514">
                  <a:moveTo>
                    <a:pt x="1365" y="222"/>
                  </a:moveTo>
                  <a:cubicBezTo>
                    <a:pt x="1222" y="79"/>
                    <a:pt x="1033" y="0"/>
                    <a:pt x="830" y="0"/>
                  </a:cubicBezTo>
                  <a:cubicBezTo>
                    <a:pt x="628" y="0"/>
                    <a:pt x="438" y="79"/>
                    <a:pt x="295" y="222"/>
                  </a:cubicBezTo>
                  <a:cubicBezTo>
                    <a:pt x="19" y="498"/>
                    <a:pt x="0" y="941"/>
                    <a:pt x="248" y="1240"/>
                  </a:cubicBezTo>
                  <a:cubicBezTo>
                    <a:pt x="223" y="1289"/>
                    <a:pt x="184" y="1346"/>
                    <a:pt x="126" y="1374"/>
                  </a:cubicBezTo>
                  <a:cubicBezTo>
                    <a:pt x="99" y="1388"/>
                    <a:pt x="83" y="1418"/>
                    <a:pt x="88" y="1448"/>
                  </a:cubicBezTo>
                  <a:cubicBezTo>
                    <a:pt x="92" y="1479"/>
                    <a:pt x="116" y="1503"/>
                    <a:pt x="147" y="1508"/>
                  </a:cubicBezTo>
                  <a:cubicBezTo>
                    <a:pt x="161" y="1510"/>
                    <a:pt x="182" y="1512"/>
                    <a:pt x="207" y="1512"/>
                  </a:cubicBezTo>
                  <a:cubicBezTo>
                    <a:pt x="274" y="1512"/>
                    <a:pt x="372" y="1497"/>
                    <a:pt x="473" y="1424"/>
                  </a:cubicBezTo>
                  <a:cubicBezTo>
                    <a:pt x="585" y="1484"/>
                    <a:pt x="708" y="1514"/>
                    <a:pt x="830" y="1514"/>
                  </a:cubicBezTo>
                  <a:cubicBezTo>
                    <a:pt x="1026" y="1514"/>
                    <a:pt x="1220" y="1438"/>
                    <a:pt x="1366" y="1292"/>
                  </a:cubicBezTo>
                  <a:cubicBezTo>
                    <a:pt x="1509" y="1149"/>
                    <a:pt x="1587" y="959"/>
                    <a:pt x="1587" y="757"/>
                  </a:cubicBezTo>
                  <a:cubicBezTo>
                    <a:pt x="1587" y="555"/>
                    <a:pt x="1508" y="365"/>
                    <a:pt x="1365" y="222"/>
                  </a:cubicBezTo>
                  <a:close/>
                  <a:moveTo>
                    <a:pt x="1304" y="1231"/>
                  </a:moveTo>
                  <a:cubicBezTo>
                    <a:pt x="1088" y="1447"/>
                    <a:pt x="754" y="1490"/>
                    <a:pt x="491" y="1335"/>
                  </a:cubicBezTo>
                  <a:cubicBezTo>
                    <a:pt x="474" y="1325"/>
                    <a:pt x="452" y="1328"/>
                    <a:pt x="438" y="1342"/>
                  </a:cubicBezTo>
                  <a:cubicBezTo>
                    <a:pt x="437" y="1343"/>
                    <a:pt x="436" y="1344"/>
                    <a:pt x="435" y="1345"/>
                  </a:cubicBezTo>
                  <a:cubicBezTo>
                    <a:pt x="348" y="1412"/>
                    <a:pt x="263" y="1426"/>
                    <a:pt x="207" y="1426"/>
                  </a:cubicBezTo>
                  <a:cubicBezTo>
                    <a:pt x="206" y="1426"/>
                    <a:pt x="206" y="1426"/>
                    <a:pt x="206" y="1426"/>
                  </a:cubicBezTo>
                  <a:cubicBezTo>
                    <a:pt x="271" y="1378"/>
                    <a:pt x="312" y="1308"/>
                    <a:pt x="336" y="1253"/>
                  </a:cubicBezTo>
                  <a:cubicBezTo>
                    <a:pt x="340" y="1244"/>
                    <a:pt x="341" y="1234"/>
                    <a:pt x="339" y="1226"/>
                  </a:cubicBezTo>
                  <a:cubicBezTo>
                    <a:pt x="338" y="1217"/>
                    <a:pt x="334" y="1208"/>
                    <a:pt x="328" y="1201"/>
                  </a:cubicBezTo>
                  <a:cubicBezTo>
                    <a:pt x="94" y="937"/>
                    <a:pt x="106" y="533"/>
                    <a:pt x="356" y="283"/>
                  </a:cubicBezTo>
                  <a:cubicBezTo>
                    <a:pt x="618" y="22"/>
                    <a:pt x="1043" y="22"/>
                    <a:pt x="1304" y="283"/>
                  </a:cubicBezTo>
                  <a:cubicBezTo>
                    <a:pt x="1566" y="545"/>
                    <a:pt x="1566" y="970"/>
                    <a:pt x="1304" y="1231"/>
                  </a:cubicBezTo>
                  <a:close/>
                  <a:moveTo>
                    <a:pt x="1304" y="1231"/>
                  </a:moveTo>
                  <a:cubicBezTo>
                    <a:pt x="1304" y="1231"/>
                    <a:pt x="1304" y="1231"/>
                    <a:pt x="1304" y="123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2"/>
            <p:cNvSpPr>
              <a:spLocks noEditPoints="1"/>
            </p:cNvSpPr>
            <p:nvPr/>
          </p:nvSpPr>
          <p:spPr bwMode="auto">
            <a:xfrm>
              <a:off x="3814" y="554"/>
              <a:ext cx="23" cy="23"/>
            </a:xfrm>
            <a:custGeom>
              <a:avLst/>
              <a:gdLst>
                <a:gd name="T0" fmla="*/ 106 w 106"/>
                <a:gd name="T1" fmla="*/ 53 h 106"/>
                <a:gd name="T2" fmla="*/ 53 w 106"/>
                <a:gd name="T3" fmla="*/ 106 h 106"/>
                <a:gd name="T4" fmla="*/ 0 w 106"/>
                <a:gd name="T5" fmla="*/ 53 h 106"/>
                <a:gd name="T6" fmla="*/ 53 w 106"/>
                <a:gd name="T7" fmla="*/ 0 h 106"/>
                <a:gd name="T8" fmla="*/ 106 w 106"/>
                <a:gd name="T9" fmla="*/ 53 h 106"/>
                <a:gd name="T10" fmla="*/ 106 w 106"/>
                <a:gd name="T11" fmla="*/ 53 h 106"/>
                <a:gd name="T12" fmla="*/ 106 w 106"/>
                <a:gd name="T13" fmla="*/ 53 h 106"/>
              </a:gdLst>
              <a:ahLst/>
              <a:cxnLst>
                <a:cxn ang="0">
                  <a:pos x="T0" y="T1"/>
                </a:cxn>
                <a:cxn ang="0">
                  <a:pos x="T2" y="T3"/>
                </a:cxn>
                <a:cxn ang="0">
                  <a:pos x="T4" y="T5"/>
                </a:cxn>
                <a:cxn ang="0">
                  <a:pos x="T6" y="T7"/>
                </a:cxn>
                <a:cxn ang="0">
                  <a:pos x="T8" y="T9"/>
                </a:cxn>
                <a:cxn ang="0">
                  <a:pos x="T10" y="T11"/>
                </a:cxn>
                <a:cxn ang="0">
                  <a:pos x="T12" y="T13"/>
                </a:cxn>
              </a:cxnLst>
              <a:rect l="0" t="0" r="r" b="b"/>
              <a:pathLst>
                <a:path w="106" h="106">
                  <a:moveTo>
                    <a:pt x="106" y="53"/>
                  </a:moveTo>
                  <a:cubicBezTo>
                    <a:pt x="106" y="82"/>
                    <a:pt x="83" y="106"/>
                    <a:pt x="53" y="106"/>
                  </a:cubicBezTo>
                  <a:cubicBezTo>
                    <a:pt x="24" y="106"/>
                    <a:pt x="0" y="82"/>
                    <a:pt x="0" y="53"/>
                  </a:cubicBezTo>
                  <a:cubicBezTo>
                    <a:pt x="0" y="24"/>
                    <a:pt x="24" y="0"/>
                    <a:pt x="53" y="0"/>
                  </a:cubicBezTo>
                  <a:cubicBezTo>
                    <a:pt x="83" y="0"/>
                    <a:pt x="106" y="24"/>
                    <a:pt x="106" y="53"/>
                  </a:cubicBezTo>
                  <a:close/>
                  <a:moveTo>
                    <a:pt x="106" y="53"/>
                  </a:moveTo>
                  <a:cubicBezTo>
                    <a:pt x="106" y="53"/>
                    <a:pt x="106" y="53"/>
                    <a:pt x="106" y="5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a:spLocks noEditPoints="1"/>
            </p:cNvSpPr>
            <p:nvPr/>
          </p:nvSpPr>
          <p:spPr bwMode="auto">
            <a:xfrm>
              <a:off x="3874" y="554"/>
              <a:ext cx="22" cy="23"/>
            </a:xfrm>
            <a:custGeom>
              <a:avLst/>
              <a:gdLst>
                <a:gd name="T0" fmla="*/ 106 w 106"/>
                <a:gd name="T1" fmla="*/ 53 h 106"/>
                <a:gd name="T2" fmla="*/ 53 w 106"/>
                <a:gd name="T3" fmla="*/ 106 h 106"/>
                <a:gd name="T4" fmla="*/ 0 w 106"/>
                <a:gd name="T5" fmla="*/ 53 h 106"/>
                <a:gd name="T6" fmla="*/ 53 w 106"/>
                <a:gd name="T7" fmla="*/ 0 h 106"/>
                <a:gd name="T8" fmla="*/ 106 w 106"/>
                <a:gd name="T9" fmla="*/ 53 h 106"/>
                <a:gd name="T10" fmla="*/ 106 w 106"/>
                <a:gd name="T11" fmla="*/ 53 h 106"/>
                <a:gd name="T12" fmla="*/ 106 w 106"/>
                <a:gd name="T13" fmla="*/ 53 h 106"/>
              </a:gdLst>
              <a:ahLst/>
              <a:cxnLst>
                <a:cxn ang="0">
                  <a:pos x="T0" y="T1"/>
                </a:cxn>
                <a:cxn ang="0">
                  <a:pos x="T2" y="T3"/>
                </a:cxn>
                <a:cxn ang="0">
                  <a:pos x="T4" y="T5"/>
                </a:cxn>
                <a:cxn ang="0">
                  <a:pos x="T6" y="T7"/>
                </a:cxn>
                <a:cxn ang="0">
                  <a:pos x="T8" y="T9"/>
                </a:cxn>
                <a:cxn ang="0">
                  <a:pos x="T10" y="T11"/>
                </a:cxn>
                <a:cxn ang="0">
                  <a:pos x="T12" y="T13"/>
                </a:cxn>
              </a:cxnLst>
              <a:rect l="0" t="0" r="r" b="b"/>
              <a:pathLst>
                <a:path w="106" h="106">
                  <a:moveTo>
                    <a:pt x="106" y="53"/>
                  </a:moveTo>
                  <a:cubicBezTo>
                    <a:pt x="106" y="82"/>
                    <a:pt x="83" y="106"/>
                    <a:pt x="53" y="106"/>
                  </a:cubicBezTo>
                  <a:cubicBezTo>
                    <a:pt x="24" y="106"/>
                    <a:pt x="0" y="82"/>
                    <a:pt x="0" y="53"/>
                  </a:cubicBezTo>
                  <a:cubicBezTo>
                    <a:pt x="0" y="24"/>
                    <a:pt x="24" y="0"/>
                    <a:pt x="53" y="0"/>
                  </a:cubicBezTo>
                  <a:cubicBezTo>
                    <a:pt x="83" y="0"/>
                    <a:pt x="106" y="24"/>
                    <a:pt x="106" y="53"/>
                  </a:cubicBezTo>
                  <a:close/>
                  <a:moveTo>
                    <a:pt x="106" y="53"/>
                  </a:moveTo>
                  <a:cubicBezTo>
                    <a:pt x="106" y="53"/>
                    <a:pt x="106" y="53"/>
                    <a:pt x="106" y="5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4"/>
            <p:cNvSpPr>
              <a:spLocks noEditPoints="1"/>
            </p:cNvSpPr>
            <p:nvPr/>
          </p:nvSpPr>
          <p:spPr bwMode="auto">
            <a:xfrm>
              <a:off x="3755" y="554"/>
              <a:ext cx="23" cy="23"/>
            </a:xfrm>
            <a:custGeom>
              <a:avLst/>
              <a:gdLst>
                <a:gd name="T0" fmla="*/ 107 w 107"/>
                <a:gd name="T1" fmla="*/ 53 h 106"/>
                <a:gd name="T2" fmla="*/ 53 w 107"/>
                <a:gd name="T3" fmla="*/ 106 h 106"/>
                <a:gd name="T4" fmla="*/ 0 w 107"/>
                <a:gd name="T5" fmla="*/ 53 h 106"/>
                <a:gd name="T6" fmla="*/ 53 w 107"/>
                <a:gd name="T7" fmla="*/ 0 h 106"/>
                <a:gd name="T8" fmla="*/ 107 w 107"/>
                <a:gd name="T9" fmla="*/ 53 h 106"/>
                <a:gd name="T10" fmla="*/ 107 w 107"/>
                <a:gd name="T11" fmla="*/ 53 h 106"/>
                <a:gd name="T12" fmla="*/ 107 w 107"/>
                <a:gd name="T13" fmla="*/ 53 h 106"/>
              </a:gdLst>
              <a:ahLst/>
              <a:cxnLst>
                <a:cxn ang="0">
                  <a:pos x="T0" y="T1"/>
                </a:cxn>
                <a:cxn ang="0">
                  <a:pos x="T2" y="T3"/>
                </a:cxn>
                <a:cxn ang="0">
                  <a:pos x="T4" y="T5"/>
                </a:cxn>
                <a:cxn ang="0">
                  <a:pos x="T6" y="T7"/>
                </a:cxn>
                <a:cxn ang="0">
                  <a:pos x="T8" y="T9"/>
                </a:cxn>
                <a:cxn ang="0">
                  <a:pos x="T10" y="T11"/>
                </a:cxn>
                <a:cxn ang="0">
                  <a:pos x="T12" y="T13"/>
                </a:cxn>
              </a:cxnLst>
              <a:rect l="0" t="0" r="r" b="b"/>
              <a:pathLst>
                <a:path w="107" h="106">
                  <a:moveTo>
                    <a:pt x="107" y="53"/>
                  </a:moveTo>
                  <a:cubicBezTo>
                    <a:pt x="107" y="82"/>
                    <a:pt x="83" y="106"/>
                    <a:pt x="53" y="106"/>
                  </a:cubicBezTo>
                  <a:cubicBezTo>
                    <a:pt x="24" y="106"/>
                    <a:pt x="0" y="82"/>
                    <a:pt x="0" y="53"/>
                  </a:cubicBezTo>
                  <a:cubicBezTo>
                    <a:pt x="0" y="24"/>
                    <a:pt x="24" y="0"/>
                    <a:pt x="53" y="0"/>
                  </a:cubicBezTo>
                  <a:cubicBezTo>
                    <a:pt x="83" y="0"/>
                    <a:pt x="107" y="24"/>
                    <a:pt x="107" y="53"/>
                  </a:cubicBezTo>
                  <a:close/>
                  <a:moveTo>
                    <a:pt x="107" y="53"/>
                  </a:moveTo>
                  <a:cubicBezTo>
                    <a:pt x="107" y="53"/>
                    <a:pt x="107" y="53"/>
                    <a:pt x="107" y="5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7" name="Group 47"/>
          <p:cNvGrpSpPr>
            <a:grpSpLocks noChangeAspect="1"/>
          </p:cNvGrpSpPr>
          <p:nvPr/>
        </p:nvGrpSpPr>
        <p:grpSpPr bwMode="auto">
          <a:xfrm>
            <a:off x="9825037" y="639763"/>
            <a:ext cx="430213" cy="536575"/>
            <a:chOff x="4142" y="402"/>
            <a:chExt cx="271" cy="338"/>
          </a:xfrm>
          <a:solidFill>
            <a:srgbClr val="F9B359"/>
          </a:solidFill>
          <a:effectLst/>
        </p:grpSpPr>
        <p:sp>
          <p:nvSpPr>
            <p:cNvPr id="139" name="Freeform 48"/>
            <p:cNvSpPr>
              <a:spLocks noEditPoints="1"/>
            </p:cNvSpPr>
            <p:nvPr/>
          </p:nvSpPr>
          <p:spPr bwMode="auto">
            <a:xfrm>
              <a:off x="4142" y="461"/>
              <a:ext cx="211" cy="279"/>
            </a:xfrm>
            <a:custGeom>
              <a:avLst/>
              <a:gdLst>
                <a:gd name="T0" fmla="*/ 850 w 973"/>
                <a:gd name="T1" fmla="*/ 0 h 1290"/>
                <a:gd name="T2" fmla="*/ 124 w 973"/>
                <a:gd name="T3" fmla="*/ 0 h 1290"/>
                <a:gd name="T4" fmla="*/ 0 w 973"/>
                <a:gd name="T5" fmla="*/ 124 h 1290"/>
                <a:gd name="T6" fmla="*/ 0 w 973"/>
                <a:gd name="T7" fmla="*/ 1166 h 1290"/>
                <a:gd name="T8" fmla="*/ 124 w 973"/>
                <a:gd name="T9" fmla="*/ 1290 h 1290"/>
                <a:gd name="T10" fmla="*/ 850 w 973"/>
                <a:gd name="T11" fmla="*/ 1290 h 1290"/>
                <a:gd name="T12" fmla="*/ 973 w 973"/>
                <a:gd name="T13" fmla="*/ 1166 h 1290"/>
                <a:gd name="T14" fmla="*/ 973 w 973"/>
                <a:gd name="T15" fmla="*/ 124 h 1290"/>
                <a:gd name="T16" fmla="*/ 850 w 973"/>
                <a:gd name="T17" fmla="*/ 0 h 1290"/>
                <a:gd name="T18" fmla="*/ 887 w 973"/>
                <a:gd name="T19" fmla="*/ 1166 h 1290"/>
                <a:gd name="T20" fmla="*/ 850 w 973"/>
                <a:gd name="T21" fmla="*/ 1203 h 1290"/>
                <a:gd name="T22" fmla="*/ 123 w 973"/>
                <a:gd name="T23" fmla="*/ 1203 h 1290"/>
                <a:gd name="T24" fmla="*/ 86 w 973"/>
                <a:gd name="T25" fmla="*/ 1166 h 1290"/>
                <a:gd name="T26" fmla="*/ 86 w 973"/>
                <a:gd name="T27" fmla="*/ 124 h 1290"/>
                <a:gd name="T28" fmla="*/ 123 w 973"/>
                <a:gd name="T29" fmla="*/ 87 h 1290"/>
                <a:gd name="T30" fmla="*/ 850 w 973"/>
                <a:gd name="T31" fmla="*/ 87 h 1290"/>
                <a:gd name="T32" fmla="*/ 887 w 973"/>
                <a:gd name="T33" fmla="*/ 124 h 1290"/>
                <a:gd name="T34" fmla="*/ 887 w 973"/>
                <a:gd name="T35" fmla="*/ 1166 h 1290"/>
                <a:gd name="T36" fmla="*/ 887 w 973"/>
                <a:gd name="T37" fmla="*/ 1166 h 1290"/>
                <a:gd name="T38" fmla="*/ 887 w 973"/>
                <a:gd name="T39" fmla="*/ 1166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3" h="1290">
                  <a:moveTo>
                    <a:pt x="850" y="0"/>
                  </a:moveTo>
                  <a:cubicBezTo>
                    <a:pt x="124" y="0"/>
                    <a:pt x="124" y="0"/>
                    <a:pt x="124" y="0"/>
                  </a:cubicBezTo>
                  <a:cubicBezTo>
                    <a:pt x="55" y="0"/>
                    <a:pt x="0" y="56"/>
                    <a:pt x="0" y="124"/>
                  </a:cubicBezTo>
                  <a:cubicBezTo>
                    <a:pt x="0" y="1166"/>
                    <a:pt x="0" y="1166"/>
                    <a:pt x="0" y="1166"/>
                  </a:cubicBezTo>
                  <a:cubicBezTo>
                    <a:pt x="0" y="1234"/>
                    <a:pt x="55" y="1290"/>
                    <a:pt x="124" y="1290"/>
                  </a:cubicBezTo>
                  <a:cubicBezTo>
                    <a:pt x="850" y="1290"/>
                    <a:pt x="850" y="1290"/>
                    <a:pt x="850" y="1290"/>
                  </a:cubicBezTo>
                  <a:cubicBezTo>
                    <a:pt x="918" y="1290"/>
                    <a:pt x="973" y="1234"/>
                    <a:pt x="973" y="1166"/>
                  </a:cubicBezTo>
                  <a:cubicBezTo>
                    <a:pt x="973" y="124"/>
                    <a:pt x="973" y="124"/>
                    <a:pt x="973" y="124"/>
                  </a:cubicBezTo>
                  <a:cubicBezTo>
                    <a:pt x="973" y="56"/>
                    <a:pt x="918" y="0"/>
                    <a:pt x="850" y="0"/>
                  </a:cubicBezTo>
                  <a:close/>
                  <a:moveTo>
                    <a:pt x="887" y="1166"/>
                  </a:moveTo>
                  <a:cubicBezTo>
                    <a:pt x="887" y="1186"/>
                    <a:pt x="870" y="1203"/>
                    <a:pt x="850" y="1203"/>
                  </a:cubicBezTo>
                  <a:cubicBezTo>
                    <a:pt x="123" y="1203"/>
                    <a:pt x="123" y="1203"/>
                    <a:pt x="123" y="1203"/>
                  </a:cubicBezTo>
                  <a:cubicBezTo>
                    <a:pt x="103" y="1203"/>
                    <a:pt x="86" y="1186"/>
                    <a:pt x="86" y="1166"/>
                  </a:cubicBezTo>
                  <a:cubicBezTo>
                    <a:pt x="86" y="124"/>
                    <a:pt x="86" y="124"/>
                    <a:pt x="86" y="124"/>
                  </a:cubicBezTo>
                  <a:cubicBezTo>
                    <a:pt x="86" y="103"/>
                    <a:pt x="103" y="87"/>
                    <a:pt x="123" y="87"/>
                  </a:cubicBezTo>
                  <a:cubicBezTo>
                    <a:pt x="850" y="87"/>
                    <a:pt x="850" y="87"/>
                    <a:pt x="850" y="87"/>
                  </a:cubicBezTo>
                  <a:cubicBezTo>
                    <a:pt x="870" y="87"/>
                    <a:pt x="887" y="103"/>
                    <a:pt x="887" y="124"/>
                  </a:cubicBezTo>
                  <a:lnTo>
                    <a:pt x="887" y="1166"/>
                  </a:lnTo>
                  <a:close/>
                  <a:moveTo>
                    <a:pt x="887" y="1166"/>
                  </a:moveTo>
                  <a:cubicBezTo>
                    <a:pt x="887" y="1166"/>
                    <a:pt x="887" y="1166"/>
                    <a:pt x="887" y="116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9"/>
            <p:cNvSpPr>
              <a:spLocks noEditPoints="1"/>
            </p:cNvSpPr>
            <p:nvPr/>
          </p:nvSpPr>
          <p:spPr bwMode="auto">
            <a:xfrm>
              <a:off x="4202" y="402"/>
              <a:ext cx="211" cy="279"/>
            </a:xfrm>
            <a:custGeom>
              <a:avLst/>
              <a:gdLst>
                <a:gd name="T0" fmla="*/ 850 w 973"/>
                <a:gd name="T1" fmla="*/ 0 h 1289"/>
                <a:gd name="T2" fmla="*/ 123 w 973"/>
                <a:gd name="T3" fmla="*/ 0 h 1289"/>
                <a:gd name="T4" fmla="*/ 0 w 973"/>
                <a:gd name="T5" fmla="*/ 124 h 1289"/>
                <a:gd name="T6" fmla="*/ 43 w 973"/>
                <a:gd name="T7" fmla="*/ 167 h 1289"/>
                <a:gd name="T8" fmla="*/ 86 w 973"/>
                <a:gd name="T9" fmla="*/ 124 h 1289"/>
                <a:gd name="T10" fmla="*/ 123 w 973"/>
                <a:gd name="T11" fmla="*/ 86 h 1289"/>
                <a:gd name="T12" fmla="*/ 850 w 973"/>
                <a:gd name="T13" fmla="*/ 86 h 1289"/>
                <a:gd name="T14" fmla="*/ 887 w 973"/>
                <a:gd name="T15" fmla="*/ 124 h 1289"/>
                <a:gd name="T16" fmla="*/ 887 w 973"/>
                <a:gd name="T17" fmla="*/ 1166 h 1289"/>
                <a:gd name="T18" fmla="*/ 850 w 973"/>
                <a:gd name="T19" fmla="*/ 1203 h 1289"/>
                <a:gd name="T20" fmla="*/ 806 w 973"/>
                <a:gd name="T21" fmla="*/ 1246 h 1289"/>
                <a:gd name="T22" fmla="*/ 850 w 973"/>
                <a:gd name="T23" fmla="*/ 1289 h 1289"/>
                <a:gd name="T24" fmla="*/ 973 w 973"/>
                <a:gd name="T25" fmla="*/ 1166 h 1289"/>
                <a:gd name="T26" fmla="*/ 973 w 973"/>
                <a:gd name="T27" fmla="*/ 124 h 1289"/>
                <a:gd name="T28" fmla="*/ 850 w 973"/>
                <a:gd name="T29" fmla="*/ 0 h 1289"/>
                <a:gd name="T30" fmla="*/ 850 w 973"/>
                <a:gd name="T31" fmla="*/ 0 h 1289"/>
                <a:gd name="T32" fmla="*/ 850 w 973"/>
                <a:gd name="T33" fmla="*/ 0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3" h="1289">
                  <a:moveTo>
                    <a:pt x="850" y="0"/>
                  </a:moveTo>
                  <a:cubicBezTo>
                    <a:pt x="123" y="0"/>
                    <a:pt x="123" y="0"/>
                    <a:pt x="123" y="0"/>
                  </a:cubicBezTo>
                  <a:cubicBezTo>
                    <a:pt x="55" y="0"/>
                    <a:pt x="0" y="55"/>
                    <a:pt x="0" y="124"/>
                  </a:cubicBezTo>
                  <a:cubicBezTo>
                    <a:pt x="0" y="148"/>
                    <a:pt x="19" y="167"/>
                    <a:pt x="43" y="167"/>
                  </a:cubicBezTo>
                  <a:cubicBezTo>
                    <a:pt x="67" y="167"/>
                    <a:pt x="86" y="148"/>
                    <a:pt x="86" y="124"/>
                  </a:cubicBezTo>
                  <a:cubicBezTo>
                    <a:pt x="86" y="103"/>
                    <a:pt x="103" y="86"/>
                    <a:pt x="123" y="86"/>
                  </a:cubicBezTo>
                  <a:cubicBezTo>
                    <a:pt x="850" y="86"/>
                    <a:pt x="850" y="86"/>
                    <a:pt x="850" y="86"/>
                  </a:cubicBezTo>
                  <a:cubicBezTo>
                    <a:pt x="870" y="86"/>
                    <a:pt x="887" y="103"/>
                    <a:pt x="887" y="124"/>
                  </a:cubicBezTo>
                  <a:cubicBezTo>
                    <a:pt x="887" y="1166"/>
                    <a:pt x="887" y="1166"/>
                    <a:pt x="887" y="1166"/>
                  </a:cubicBezTo>
                  <a:cubicBezTo>
                    <a:pt x="887" y="1186"/>
                    <a:pt x="870" y="1203"/>
                    <a:pt x="850" y="1203"/>
                  </a:cubicBezTo>
                  <a:cubicBezTo>
                    <a:pt x="826" y="1203"/>
                    <a:pt x="806" y="1222"/>
                    <a:pt x="806" y="1246"/>
                  </a:cubicBezTo>
                  <a:cubicBezTo>
                    <a:pt x="806" y="1270"/>
                    <a:pt x="826" y="1289"/>
                    <a:pt x="850" y="1289"/>
                  </a:cubicBezTo>
                  <a:cubicBezTo>
                    <a:pt x="918" y="1289"/>
                    <a:pt x="973" y="1234"/>
                    <a:pt x="973" y="1166"/>
                  </a:cubicBezTo>
                  <a:cubicBezTo>
                    <a:pt x="973" y="124"/>
                    <a:pt x="973" y="124"/>
                    <a:pt x="973" y="124"/>
                  </a:cubicBezTo>
                  <a:cubicBezTo>
                    <a:pt x="973" y="55"/>
                    <a:pt x="918" y="0"/>
                    <a:pt x="850" y="0"/>
                  </a:cubicBezTo>
                  <a:close/>
                  <a:moveTo>
                    <a:pt x="850" y="0"/>
                  </a:moveTo>
                  <a:cubicBezTo>
                    <a:pt x="850" y="0"/>
                    <a:pt x="850" y="0"/>
                    <a:pt x="85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3" name="Freeform 53"/>
          <p:cNvSpPr>
            <a:spLocks noEditPoints="1"/>
          </p:cNvSpPr>
          <p:nvPr/>
        </p:nvSpPr>
        <p:spPr bwMode="auto">
          <a:xfrm>
            <a:off x="10968037" y="639763"/>
            <a:ext cx="511175" cy="527050"/>
          </a:xfrm>
          <a:custGeom>
            <a:avLst/>
            <a:gdLst>
              <a:gd name="T0" fmla="*/ 1456 w 1489"/>
              <a:gd name="T1" fmla="*/ 430 h 1534"/>
              <a:gd name="T2" fmla="*/ 1362 w 1489"/>
              <a:gd name="T3" fmla="*/ 141 h 1534"/>
              <a:gd name="T4" fmla="*/ 907 w 1489"/>
              <a:gd name="T5" fmla="*/ 8 h 1534"/>
              <a:gd name="T6" fmla="*/ 405 w 1489"/>
              <a:gd name="T7" fmla="*/ 41 h 1534"/>
              <a:gd name="T8" fmla="*/ 133 w 1489"/>
              <a:gd name="T9" fmla="*/ 16 h 1534"/>
              <a:gd name="T10" fmla="*/ 0 w 1489"/>
              <a:gd name="T11" fmla="*/ 670 h 1534"/>
              <a:gd name="T12" fmla="*/ 328 w 1489"/>
              <a:gd name="T13" fmla="*/ 803 h 1534"/>
              <a:gd name="T14" fmla="*/ 454 w 1489"/>
              <a:gd name="T15" fmla="*/ 881 h 1534"/>
              <a:gd name="T16" fmla="*/ 720 w 1489"/>
              <a:gd name="T17" fmla="*/ 1353 h 1534"/>
              <a:gd name="T18" fmla="*/ 809 w 1489"/>
              <a:gd name="T19" fmla="*/ 1534 h 1534"/>
              <a:gd name="T20" fmla="*/ 980 w 1489"/>
              <a:gd name="T21" fmla="*/ 1145 h 1534"/>
              <a:gd name="T22" fmla="*/ 991 w 1489"/>
              <a:gd name="T23" fmla="*/ 969 h 1534"/>
              <a:gd name="T24" fmla="*/ 1148 w 1489"/>
              <a:gd name="T25" fmla="*/ 989 h 1534"/>
              <a:gd name="T26" fmla="*/ 1446 w 1489"/>
              <a:gd name="T27" fmla="*/ 731 h 1534"/>
              <a:gd name="T28" fmla="*/ 1443 w 1489"/>
              <a:gd name="T29" fmla="*/ 494 h 1534"/>
              <a:gd name="T30" fmla="*/ 133 w 1489"/>
              <a:gd name="T31" fmla="*/ 717 h 1534"/>
              <a:gd name="T32" fmla="*/ 86 w 1489"/>
              <a:gd name="T33" fmla="*/ 150 h 1534"/>
              <a:gd name="T34" fmla="*/ 328 w 1489"/>
              <a:gd name="T35" fmla="*/ 103 h 1534"/>
              <a:gd name="T36" fmla="*/ 375 w 1489"/>
              <a:gd name="T37" fmla="*/ 670 h 1534"/>
              <a:gd name="T38" fmla="*/ 1358 w 1489"/>
              <a:gd name="T39" fmla="*/ 748 h 1534"/>
              <a:gd name="T40" fmla="*/ 1347 w 1489"/>
              <a:gd name="T41" fmla="*/ 864 h 1534"/>
              <a:gd name="T42" fmla="*/ 1007 w 1489"/>
              <a:gd name="T43" fmla="*/ 885 h 1534"/>
              <a:gd name="T44" fmla="*/ 882 w 1489"/>
              <a:gd name="T45" fmla="*/ 886 h 1534"/>
              <a:gd name="T46" fmla="*/ 901 w 1489"/>
              <a:gd name="T47" fmla="*/ 1405 h 1534"/>
              <a:gd name="T48" fmla="*/ 807 w 1489"/>
              <a:gd name="T49" fmla="*/ 1355 h 1534"/>
              <a:gd name="T50" fmla="*/ 515 w 1489"/>
              <a:gd name="T51" fmla="*/ 819 h 1534"/>
              <a:gd name="T52" fmla="*/ 461 w 1489"/>
              <a:gd name="T53" fmla="*/ 670 h 1534"/>
              <a:gd name="T54" fmla="*/ 459 w 1489"/>
              <a:gd name="T55" fmla="*/ 122 h 1534"/>
              <a:gd name="T56" fmla="*/ 491 w 1489"/>
              <a:gd name="T57" fmla="*/ 118 h 1534"/>
              <a:gd name="T58" fmla="*/ 912 w 1489"/>
              <a:gd name="T59" fmla="*/ 95 h 1534"/>
              <a:gd name="T60" fmla="*/ 1286 w 1489"/>
              <a:gd name="T61" fmla="*/ 183 h 1534"/>
              <a:gd name="T62" fmla="*/ 1310 w 1489"/>
              <a:gd name="T63" fmla="*/ 315 h 1534"/>
              <a:gd name="T64" fmla="*/ 1361 w 1489"/>
              <a:gd name="T65" fmla="*/ 532 h 1534"/>
              <a:gd name="T66" fmla="*/ 1365 w 1489"/>
              <a:gd name="T67" fmla="*/ 693 h 1534"/>
              <a:gd name="T68" fmla="*/ 1358 w 1489"/>
              <a:gd name="T69" fmla="*/ 748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9" h="1534">
                <a:moveTo>
                  <a:pt x="1443" y="494"/>
                </a:moveTo>
                <a:cubicBezTo>
                  <a:pt x="1449" y="478"/>
                  <a:pt x="1455" y="455"/>
                  <a:pt x="1456" y="430"/>
                </a:cubicBezTo>
                <a:cubicBezTo>
                  <a:pt x="1459" y="385"/>
                  <a:pt x="1447" y="321"/>
                  <a:pt x="1384" y="264"/>
                </a:cubicBezTo>
                <a:cubicBezTo>
                  <a:pt x="1388" y="234"/>
                  <a:pt x="1388" y="188"/>
                  <a:pt x="1362" y="141"/>
                </a:cubicBezTo>
                <a:cubicBezTo>
                  <a:pt x="1328" y="80"/>
                  <a:pt x="1261" y="38"/>
                  <a:pt x="1163" y="17"/>
                </a:cubicBezTo>
                <a:cubicBezTo>
                  <a:pt x="1097" y="3"/>
                  <a:pt x="1011" y="0"/>
                  <a:pt x="907" y="8"/>
                </a:cubicBezTo>
                <a:cubicBezTo>
                  <a:pt x="697" y="4"/>
                  <a:pt x="492" y="30"/>
                  <a:pt x="480" y="32"/>
                </a:cubicBezTo>
                <a:cubicBezTo>
                  <a:pt x="405" y="41"/>
                  <a:pt x="405" y="41"/>
                  <a:pt x="405" y="41"/>
                </a:cubicBezTo>
                <a:cubicBezTo>
                  <a:pt x="383" y="25"/>
                  <a:pt x="357" y="16"/>
                  <a:pt x="328" y="16"/>
                </a:cubicBezTo>
                <a:cubicBezTo>
                  <a:pt x="133" y="16"/>
                  <a:pt x="133" y="16"/>
                  <a:pt x="133" y="16"/>
                </a:cubicBezTo>
                <a:cubicBezTo>
                  <a:pt x="60" y="16"/>
                  <a:pt x="0" y="76"/>
                  <a:pt x="0" y="150"/>
                </a:cubicBezTo>
                <a:cubicBezTo>
                  <a:pt x="0" y="670"/>
                  <a:pt x="0" y="670"/>
                  <a:pt x="0" y="670"/>
                </a:cubicBezTo>
                <a:cubicBezTo>
                  <a:pt x="0" y="743"/>
                  <a:pt x="60" y="803"/>
                  <a:pt x="133" y="803"/>
                </a:cubicBezTo>
                <a:cubicBezTo>
                  <a:pt x="328" y="803"/>
                  <a:pt x="328" y="803"/>
                  <a:pt x="328" y="803"/>
                </a:cubicBezTo>
                <a:cubicBezTo>
                  <a:pt x="351" y="803"/>
                  <a:pt x="373" y="797"/>
                  <a:pt x="392" y="787"/>
                </a:cubicBezTo>
                <a:cubicBezTo>
                  <a:pt x="405" y="816"/>
                  <a:pt x="425" y="850"/>
                  <a:pt x="454" y="881"/>
                </a:cubicBezTo>
                <a:cubicBezTo>
                  <a:pt x="456" y="882"/>
                  <a:pt x="458" y="884"/>
                  <a:pt x="460" y="885"/>
                </a:cubicBezTo>
                <a:cubicBezTo>
                  <a:pt x="560" y="962"/>
                  <a:pt x="678" y="1240"/>
                  <a:pt x="720" y="1353"/>
                </a:cubicBezTo>
                <a:cubicBezTo>
                  <a:pt x="716" y="1389"/>
                  <a:pt x="712" y="1465"/>
                  <a:pt x="747" y="1506"/>
                </a:cubicBezTo>
                <a:cubicBezTo>
                  <a:pt x="763" y="1524"/>
                  <a:pt x="785" y="1534"/>
                  <a:pt x="809" y="1534"/>
                </a:cubicBezTo>
                <a:cubicBezTo>
                  <a:pt x="834" y="1534"/>
                  <a:pt x="919" y="1528"/>
                  <a:pt x="972" y="1455"/>
                </a:cubicBezTo>
                <a:cubicBezTo>
                  <a:pt x="1022" y="1385"/>
                  <a:pt x="1025" y="1281"/>
                  <a:pt x="980" y="1145"/>
                </a:cubicBezTo>
                <a:cubicBezTo>
                  <a:pt x="942" y="1030"/>
                  <a:pt x="939" y="979"/>
                  <a:pt x="940" y="959"/>
                </a:cubicBezTo>
                <a:cubicBezTo>
                  <a:pt x="957" y="963"/>
                  <a:pt x="974" y="966"/>
                  <a:pt x="991" y="969"/>
                </a:cubicBezTo>
                <a:cubicBezTo>
                  <a:pt x="991" y="969"/>
                  <a:pt x="991" y="969"/>
                  <a:pt x="991" y="969"/>
                </a:cubicBezTo>
                <a:cubicBezTo>
                  <a:pt x="994" y="970"/>
                  <a:pt x="1064" y="985"/>
                  <a:pt x="1148" y="989"/>
                </a:cubicBezTo>
                <a:cubicBezTo>
                  <a:pt x="1268" y="995"/>
                  <a:pt x="1355" y="974"/>
                  <a:pt x="1405" y="928"/>
                </a:cubicBezTo>
                <a:cubicBezTo>
                  <a:pt x="1475" y="864"/>
                  <a:pt x="1467" y="783"/>
                  <a:pt x="1446" y="731"/>
                </a:cubicBezTo>
                <a:cubicBezTo>
                  <a:pt x="1464" y="708"/>
                  <a:pt x="1486" y="670"/>
                  <a:pt x="1488" y="621"/>
                </a:cubicBezTo>
                <a:cubicBezTo>
                  <a:pt x="1489" y="577"/>
                  <a:pt x="1474" y="534"/>
                  <a:pt x="1443" y="494"/>
                </a:cubicBezTo>
                <a:close/>
                <a:moveTo>
                  <a:pt x="328" y="717"/>
                </a:moveTo>
                <a:cubicBezTo>
                  <a:pt x="133" y="717"/>
                  <a:pt x="133" y="717"/>
                  <a:pt x="133" y="717"/>
                </a:cubicBezTo>
                <a:cubicBezTo>
                  <a:pt x="107" y="717"/>
                  <a:pt x="86" y="695"/>
                  <a:pt x="86" y="670"/>
                </a:cubicBezTo>
                <a:cubicBezTo>
                  <a:pt x="86" y="150"/>
                  <a:pt x="86" y="150"/>
                  <a:pt x="86" y="150"/>
                </a:cubicBezTo>
                <a:cubicBezTo>
                  <a:pt x="86" y="124"/>
                  <a:pt x="108" y="103"/>
                  <a:pt x="133" y="103"/>
                </a:cubicBezTo>
                <a:cubicBezTo>
                  <a:pt x="328" y="103"/>
                  <a:pt x="328" y="103"/>
                  <a:pt x="328" y="103"/>
                </a:cubicBezTo>
                <a:cubicBezTo>
                  <a:pt x="354" y="103"/>
                  <a:pt x="375" y="124"/>
                  <a:pt x="375" y="150"/>
                </a:cubicBezTo>
                <a:cubicBezTo>
                  <a:pt x="375" y="670"/>
                  <a:pt x="375" y="670"/>
                  <a:pt x="375" y="670"/>
                </a:cubicBezTo>
                <a:cubicBezTo>
                  <a:pt x="375" y="696"/>
                  <a:pt x="354" y="717"/>
                  <a:pt x="328" y="717"/>
                </a:cubicBezTo>
                <a:close/>
                <a:moveTo>
                  <a:pt x="1358" y="748"/>
                </a:moveTo>
                <a:cubicBezTo>
                  <a:pt x="1358" y="748"/>
                  <a:pt x="1369" y="766"/>
                  <a:pt x="1373" y="790"/>
                </a:cubicBezTo>
                <a:cubicBezTo>
                  <a:pt x="1378" y="819"/>
                  <a:pt x="1369" y="844"/>
                  <a:pt x="1347" y="864"/>
                </a:cubicBezTo>
                <a:cubicBezTo>
                  <a:pt x="1286" y="920"/>
                  <a:pt x="1110" y="907"/>
                  <a:pt x="1012" y="886"/>
                </a:cubicBezTo>
                <a:cubicBezTo>
                  <a:pt x="1010" y="885"/>
                  <a:pt x="1009" y="885"/>
                  <a:pt x="1007" y="885"/>
                </a:cubicBezTo>
                <a:cubicBezTo>
                  <a:pt x="990" y="881"/>
                  <a:pt x="971" y="878"/>
                  <a:pt x="952" y="873"/>
                </a:cubicBezTo>
                <a:cubicBezTo>
                  <a:pt x="931" y="866"/>
                  <a:pt x="903" y="867"/>
                  <a:pt x="882" y="886"/>
                </a:cubicBezTo>
                <a:cubicBezTo>
                  <a:pt x="839" y="924"/>
                  <a:pt x="844" y="1009"/>
                  <a:pt x="898" y="1172"/>
                </a:cubicBezTo>
                <a:cubicBezTo>
                  <a:pt x="933" y="1279"/>
                  <a:pt x="934" y="1360"/>
                  <a:pt x="901" y="1405"/>
                </a:cubicBezTo>
                <a:cubicBezTo>
                  <a:pt x="874" y="1443"/>
                  <a:pt x="828" y="1448"/>
                  <a:pt x="811" y="1448"/>
                </a:cubicBezTo>
                <a:cubicBezTo>
                  <a:pt x="804" y="1435"/>
                  <a:pt x="801" y="1391"/>
                  <a:pt x="807" y="1355"/>
                </a:cubicBezTo>
                <a:cubicBezTo>
                  <a:pt x="808" y="1348"/>
                  <a:pt x="807" y="1341"/>
                  <a:pt x="805" y="1334"/>
                </a:cubicBezTo>
                <a:cubicBezTo>
                  <a:pt x="799" y="1318"/>
                  <a:pt x="659" y="933"/>
                  <a:pt x="515" y="819"/>
                </a:cubicBezTo>
                <a:cubicBezTo>
                  <a:pt x="477" y="778"/>
                  <a:pt x="461" y="731"/>
                  <a:pt x="455" y="709"/>
                </a:cubicBezTo>
                <a:cubicBezTo>
                  <a:pt x="459" y="697"/>
                  <a:pt x="461" y="683"/>
                  <a:pt x="461" y="670"/>
                </a:cubicBezTo>
                <a:cubicBezTo>
                  <a:pt x="461" y="150"/>
                  <a:pt x="461" y="150"/>
                  <a:pt x="461" y="150"/>
                </a:cubicBezTo>
                <a:cubicBezTo>
                  <a:pt x="461" y="140"/>
                  <a:pt x="460" y="131"/>
                  <a:pt x="459" y="122"/>
                </a:cubicBezTo>
                <a:cubicBezTo>
                  <a:pt x="491" y="118"/>
                  <a:pt x="491" y="118"/>
                  <a:pt x="491" y="118"/>
                </a:cubicBezTo>
                <a:cubicBezTo>
                  <a:pt x="491" y="118"/>
                  <a:pt x="491" y="118"/>
                  <a:pt x="491" y="118"/>
                </a:cubicBezTo>
                <a:cubicBezTo>
                  <a:pt x="493" y="118"/>
                  <a:pt x="701" y="91"/>
                  <a:pt x="907" y="95"/>
                </a:cubicBezTo>
                <a:cubicBezTo>
                  <a:pt x="912" y="95"/>
                  <a:pt x="912" y="95"/>
                  <a:pt x="912" y="95"/>
                </a:cubicBezTo>
                <a:cubicBezTo>
                  <a:pt x="1009" y="87"/>
                  <a:pt x="1087" y="90"/>
                  <a:pt x="1145" y="102"/>
                </a:cubicBezTo>
                <a:cubicBezTo>
                  <a:pt x="1217" y="118"/>
                  <a:pt x="1264" y="144"/>
                  <a:pt x="1286" y="183"/>
                </a:cubicBezTo>
                <a:cubicBezTo>
                  <a:pt x="1308" y="222"/>
                  <a:pt x="1296" y="263"/>
                  <a:pt x="1295" y="266"/>
                </a:cubicBezTo>
                <a:cubicBezTo>
                  <a:pt x="1288" y="284"/>
                  <a:pt x="1294" y="304"/>
                  <a:pt x="1310" y="315"/>
                </a:cubicBezTo>
                <a:cubicBezTo>
                  <a:pt x="1404" y="386"/>
                  <a:pt x="1361" y="469"/>
                  <a:pt x="1355" y="479"/>
                </a:cubicBezTo>
                <a:cubicBezTo>
                  <a:pt x="1345" y="496"/>
                  <a:pt x="1347" y="517"/>
                  <a:pt x="1361" y="532"/>
                </a:cubicBezTo>
                <a:cubicBezTo>
                  <a:pt x="1388" y="560"/>
                  <a:pt x="1402" y="589"/>
                  <a:pt x="1401" y="617"/>
                </a:cubicBezTo>
                <a:cubicBezTo>
                  <a:pt x="1400" y="659"/>
                  <a:pt x="1367" y="691"/>
                  <a:pt x="1365" y="693"/>
                </a:cubicBezTo>
                <a:cubicBezTo>
                  <a:pt x="1349" y="706"/>
                  <a:pt x="1346" y="730"/>
                  <a:pt x="1358" y="748"/>
                </a:cubicBezTo>
                <a:close/>
                <a:moveTo>
                  <a:pt x="1358" y="748"/>
                </a:moveTo>
                <a:cubicBezTo>
                  <a:pt x="1358" y="748"/>
                  <a:pt x="1358" y="748"/>
                  <a:pt x="1358" y="748"/>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grpSp>
        <p:nvGrpSpPr>
          <p:cNvPr id="144" name="Group 56"/>
          <p:cNvGrpSpPr>
            <a:grpSpLocks noChangeAspect="1"/>
          </p:cNvGrpSpPr>
          <p:nvPr/>
        </p:nvGrpSpPr>
        <p:grpSpPr bwMode="auto">
          <a:xfrm>
            <a:off x="681037" y="1909763"/>
            <a:ext cx="487363" cy="527050"/>
            <a:chOff x="782" y="1042"/>
            <a:chExt cx="307" cy="332"/>
          </a:xfrm>
          <a:solidFill>
            <a:srgbClr val="F9B359"/>
          </a:solidFill>
          <a:effectLst/>
        </p:grpSpPr>
        <p:sp>
          <p:nvSpPr>
            <p:cNvPr id="146" name="Freeform 57"/>
            <p:cNvSpPr>
              <a:spLocks noEditPoints="1"/>
            </p:cNvSpPr>
            <p:nvPr/>
          </p:nvSpPr>
          <p:spPr bwMode="auto">
            <a:xfrm>
              <a:off x="875" y="1042"/>
              <a:ext cx="120" cy="202"/>
            </a:xfrm>
            <a:custGeom>
              <a:avLst/>
              <a:gdLst>
                <a:gd name="T0" fmla="*/ 17 w 553"/>
                <a:gd name="T1" fmla="*/ 630 h 933"/>
                <a:gd name="T2" fmla="*/ 17 w 553"/>
                <a:gd name="T3" fmla="*/ 691 h 933"/>
                <a:gd name="T4" fmla="*/ 246 w 553"/>
                <a:gd name="T5" fmla="*/ 920 h 933"/>
                <a:gd name="T6" fmla="*/ 277 w 553"/>
                <a:gd name="T7" fmla="*/ 933 h 933"/>
                <a:gd name="T8" fmla="*/ 307 w 553"/>
                <a:gd name="T9" fmla="*/ 920 h 933"/>
                <a:gd name="T10" fmla="*/ 536 w 553"/>
                <a:gd name="T11" fmla="*/ 691 h 933"/>
                <a:gd name="T12" fmla="*/ 536 w 553"/>
                <a:gd name="T13" fmla="*/ 630 h 933"/>
                <a:gd name="T14" fmla="*/ 475 w 553"/>
                <a:gd name="T15" fmla="*/ 630 h 933"/>
                <a:gd name="T16" fmla="*/ 320 w 553"/>
                <a:gd name="T17" fmla="*/ 785 h 933"/>
                <a:gd name="T18" fmla="*/ 320 w 553"/>
                <a:gd name="T19" fmla="*/ 43 h 933"/>
                <a:gd name="T20" fmla="*/ 277 w 553"/>
                <a:gd name="T21" fmla="*/ 0 h 933"/>
                <a:gd name="T22" fmla="*/ 234 w 553"/>
                <a:gd name="T23" fmla="*/ 43 h 933"/>
                <a:gd name="T24" fmla="*/ 234 w 553"/>
                <a:gd name="T25" fmla="*/ 785 h 933"/>
                <a:gd name="T26" fmla="*/ 78 w 553"/>
                <a:gd name="T27" fmla="*/ 630 h 933"/>
                <a:gd name="T28" fmla="*/ 17 w 553"/>
                <a:gd name="T29" fmla="*/ 630 h 933"/>
                <a:gd name="T30" fmla="*/ 17 w 553"/>
                <a:gd name="T31" fmla="*/ 630 h 933"/>
                <a:gd name="T32" fmla="*/ 17 w 553"/>
                <a:gd name="T33" fmla="*/ 63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3" h="933">
                  <a:moveTo>
                    <a:pt x="17" y="630"/>
                  </a:moveTo>
                  <a:cubicBezTo>
                    <a:pt x="0" y="647"/>
                    <a:pt x="0" y="674"/>
                    <a:pt x="17" y="691"/>
                  </a:cubicBezTo>
                  <a:cubicBezTo>
                    <a:pt x="246" y="920"/>
                    <a:pt x="246" y="920"/>
                    <a:pt x="246" y="920"/>
                  </a:cubicBezTo>
                  <a:cubicBezTo>
                    <a:pt x="255" y="928"/>
                    <a:pt x="266" y="933"/>
                    <a:pt x="277" y="933"/>
                  </a:cubicBezTo>
                  <a:cubicBezTo>
                    <a:pt x="288" y="933"/>
                    <a:pt x="299" y="929"/>
                    <a:pt x="307" y="920"/>
                  </a:cubicBezTo>
                  <a:cubicBezTo>
                    <a:pt x="536" y="691"/>
                    <a:pt x="536" y="691"/>
                    <a:pt x="536" y="691"/>
                  </a:cubicBezTo>
                  <a:cubicBezTo>
                    <a:pt x="553" y="674"/>
                    <a:pt x="553" y="647"/>
                    <a:pt x="536" y="630"/>
                  </a:cubicBezTo>
                  <a:cubicBezTo>
                    <a:pt x="519" y="613"/>
                    <a:pt x="492" y="613"/>
                    <a:pt x="475" y="630"/>
                  </a:cubicBezTo>
                  <a:cubicBezTo>
                    <a:pt x="320" y="785"/>
                    <a:pt x="320" y="785"/>
                    <a:pt x="320" y="785"/>
                  </a:cubicBezTo>
                  <a:cubicBezTo>
                    <a:pt x="320" y="43"/>
                    <a:pt x="320" y="43"/>
                    <a:pt x="320" y="43"/>
                  </a:cubicBezTo>
                  <a:cubicBezTo>
                    <a:pt x="320" y="19"/>
                    <a:pt x="301" y="0"/>
                    <a:pt x="277" y="0"/>
                  </a:cubicBezTo>
                  <a:cubicBezTo>
                    <a:pt x="253" y="0"/>
                    <a:pt x="234" y="19"/>
                    <a:pt x="234" y="43"/>
                  </a:cubicBezTo>
                  <a:cubicBezTo>
                    <a:pt x="234" y="785"/>
                    <a:pt x="234" y="785"/>
                    <a:pt x="234" y="785"/>
                  </a:cubicBezTo>
                  <a:cubicBezTo>
                    <a:pt x="78" y="630"/>
                    <a:pt x="78" y="630"/>
                    <a:pt x="78" y="630"/>
                  </a:cubicBezTo>
                  <a:cubicBezTo>
                    <a:pt x="61" y="613"/>
                    <a:pt x="34" y="613"/>
                    <a:pt x="17" y="630"/>
                  </a:cubicBezTo>
                  <a:close/>
                  <a:moveTo>
                    <a:pt x="17" y="630"/>
                  </a:moveTo>
                  <a:cubicBezTo>
                    <a:pt x="17" y="630"/>
                    <a:pt x="17" y="630"/>
                    <a:pt x="17" y="6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58"/>
            <p:cNvSpPr>
              <a:spLocks noEditPoints="1"/>
            </p:cNvSpPr>
            <p:nvPr/>
          </p:nvSpPr>
          <p:spPr bwMode="auto">
            <a:xfrm>
              <a:off x="782" y="1130"/>
              <a:ext cx="307" cy="244"/>
            </a:xfrm>
            <a:custGeom>
              <a:avLst/>
              <a:gdLst>
                <a:gd name="T0" fmla="*/ 1414 w 1416"/>
                <a:gd name="T1" fmla="*/ 579 h 1128"/>
                <a:gd name="T2" fmla="*/ 1264 w 1416"/>
                <a:gd name="T3" fmla="*/ 35 h 1128"/>
                <a:gd name="T4" fmla="*/ 1240 w 1416"/>
                <a:gd name="T5" fmla="*/ 7 h 1128"/>
                <a:gd name="T6" fmla="*/ 1236 w 1416"/>
                <a:gd name="T7" fmla="*/ 5 h 1128"/>
                <a:gd name="T8" fmla="*/ 1218 w 1416"/>
                <a:gd name="T9" fmla="*/ 1 h 1128"/>
                <a:gd name="T10" fmla="*/ 947 w 1416"/>
                <a:gd name="T11" fmla="*/ 1 h 1128"/>
                <a:gd name="T12" fmla="*/ 904 w 1416"/>
                <a:gd name="T13" fmla="*/ 44 h 1128"/>
                <a:gd name="T14" fmla="*/ 947 w 1416"/>
                <a:gd name="T15" fmla="*/ 87 h 1128"/>
                <a:gd name="T16" fmla="*/ 1189 w 1416"/>
                <a:gd name="T17" fmla="*/ 87 h 1128"/>
                <a:gd name="T18" fmla="*/ 1316 w 1416"/>
                <a:gd name="T19" fmla="*/ 548 h 1128"/>
                <a:gd name="T20" fmla="*/ 980 w 1416"/>
                <a:gd name="T21" fmla="*/ 548 h 1128"/>
                <a:gd name="T22" fmla="*/ 937 w 1416"/>
                <a:gd name="T23" fmla="*/ 591 h 1128"/>
                <a:gd name="T24" fmla="*/ 937 w 1416"/>
                <a:gd name="T25" fmla="*/ 630 h 1128"/>
                <a:gd name="T26" fmla="*/ 833 w 1416"/>
                <a:gd name="T27" fmla="*/ 734 h 1128"/>
                <a:gd name="T28" fmla="*/ 569 w 1416"/>
                <a:gd name="T29" fmla="*/ 734 h 1128"/>
                <a:gd name="T30" fmla="*/ 466 w 1416"/>
                <a:gd name="T31" fmla="*/ 630 h 1128"/>
                <a:gd name="T32" fmla="*/ 466 w 1416"/>
                <a:gd name="T33" fmla="*/ 591 h 1128"/>
                <a:gd name="T34" fmla="*/ 422 w 1416"/>
                <a:gd name="T35" fmla="*/ 548 h 1128"/>
                <a:gd name="T36" fmla="*/ 100 w 1416"/>
                <a:gd name="T37" fmla="*/ 548 h 1128"/>
                <a:gd name="T38" fmla="*/ 227 w 1416"/>
                <a:gd name="T39" fmla="*/ 87 h 1128"/>
                <a:gd name="T40" fmla="*/ 469 w 1416"/>
                <a:gd name="T41" fmla="*/ 87 h 1128"/>
                <a:gd name="T42" fmla="*/ 512 w 1416"/>
                <a:gd name="T43" fmla="*/ 43 h 1128"/>
                <a:gd name="T44" fmla="*/ 469 w 1416"/>
                <a:gd name="T45" fmla="*/ 0 h 1128"/>
                <a:gd name="T46" fmla="*/ 198 w 1416"/>
                <a:gd name="T47" fmla="*/ 0 h 1128"/>
                <a:gd name="T48" fmla="*/ 180 w 1416"/>
                <a:gd name="T49" fmla="*/ 4 h 1128"/>
                <a:gd name="T50" fmla="*/ 176 w 1416"/>
                <a:gd name="T51" fmla="*/ 6 h 1128"/>
                <a:gd name="T52" fmla="*/ 152 w 1416"/>
                <a:gd name="T53" fmla="*/ 34 h 1128"/>
                <a:gd name="T54" fmla="*/ 2 w 1416"/>
                <a:gd name="T55" fmla="*/ 578 h 1128"/>
                <a:gd name="T56" fmla="*/ 0 w 1416"/>
                <a:gd name="T57" fmla="*/ 589 h 1128"/>
                <a:gd name="T58" fmla="*/ 0 w 1416"/>
                <a:gd name="T59" fmla="*/ 816 h 1128"/>
                <a:gd name="T60" fmla="*/ 312 w 1416"/>
                <a:gd name="T61" fmla="*/ 1128 h 1128"/>
                <a:gd name="T62" fmla="*/ 1104 w 1416"/>
                <a:gd name="T63" fmla="*/ 1128 h 1128"/>
                <a:gd name="T64" fmla="*/ 1416 w 1416"/>
                <a:gd name="T65" fmla="*/ 816 h 1128"/>
                <a:gd name="T66" fmla="*/ 1416 w 1416"/>
                <a:gd name="T67" fmla="*/ 590 h 1128"/>
                <a:gd name="T68" fmla="*/ 1414 w 1416"/>
                <a:gd name="T69" fmla="*/ 579 h 1128"/>
                <a:gd name="T70" fmla="*/ 1329 w 1416"/>
                <a:gd name="T71" fmla="*/ 816 h 1128"/>
                <a:gd name="T72" fmla="*/ 1104 w 1416"/>
                <a:gd name="T73" fmla="*/ 1041 h 1128"/>
                <a:gd name="T74" fmla="*/ 312 w 1416"/>
                <a:gd name="T75" fmla="*/ 1041 h 1128"/>
                <a:gd name="T76" fmla="*/ 86 w 1416"/>
                <a:gd name="T77" fmla="*/ 816 h 1128"/>
                <a:gd name="T78" fmla="*/ 86 w 1416"/>
                <a:gd name="T79" fmla="*/ 634 h 1128"/>
                <a:gd name="T80" fmla="*/ 380 w 1416"/>
                <a:gd name="T81" fmla="*/ 634 h 1128"/>
                <a:gd name="T82" fmla="*/ 570 w 1416"/>
                <a:gd name="T83" fmla="*/ 820 h 1128"/>
                <a:gd name="T84" fmla="*/ 834 w 1416"/>
                <a:gd name="T85" fmla="*/ 820 h 1128"/>
                <a:gd name="T86" fmla="*/ 1024 w 1416"/>
                <a:gd name="T87" fmla="*/ 634 h 1128"/>
                <a:gd name="T88" fmla="*/ 1330 w 1416"/>
                <a:gd name="T89" fmla="*/ 634 h 1128"/>
                <a:gd name="T90" fmla="*/ 1330 w 1416"/>
                <a:gd name="T91" fmla="*/ 816 h 1128"/>
                <a:gd name="T92" fmla="*/ 1329 w 1416"/>
                <a:gd name="T93" fmla="*/ 816 h 1128"/>
                <a:gd name="T94" fmla="*/ 1329 w 1416"/>
                <a:gd name="T95" fmla="*/ 816 h 1128"/>
                <a:gd name="T96" fmla="*/ 1329 w 1416"/>
                <a:gd name="T97" fmla="*/ 816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6" h="1128">
                  <a:moveTo>
                    <a:pt x="1414" y="579"/>
                  </a:moveTo>
                  <a:cubicBezTo>
                    <a:pt x="1264" y="35"/>
                    <a:pt x="1264" y="35"/>
                    <a:pt x="1264" y="35"/>
                  </a:cubicBezTo>
                  <a:cubicBezTo>
                    <a:pt x="1260" y="22"/>
                    <a:pt x="1252" y="12"/>
                    <a:pt x="1240" y="7"/>
                  </a:cubicBezTo>
                  <a:cubicBezTo>
                    <a:pt x="1236" y="5"/>
                    <a:pt x="1236" y="5"/>
                    <a:pt x="1236" y="5"/>
                  </a:cubicBezTo>
                  <a:cubicBezTo>
                    <a:pt x="1230" y="2"/>
                    <a:pt x="1224" y="1"/>
                    <a:pt x="1218" y="1"/>
                  </a:cubicBezTo>
                  <a:cubicBezTo>
                    <a:pt x="947" y="1"/>
                    <a:pt x="947" y="1"/>
                    <a:pt x="947" y="1"/>
                  </a:cubicBezTo>
                  <a:cubicBezTo>
                    <a:pt x="923" y="1"/>
                    <a:pt x="904" y="20"/>
                    <a:pt x="904" y="44"/>
                  </a:cubicBezTo>
                  <a:cubicBezTo>
                    <a:pt x="904" y="68"/>
                    <a:pt x="923" y="87"/>
                    <a:pt x="947" y="87"/>
                  </a:cubicBezTo>
                  <a:cubicBezTo>
                    <a:pt x="1189" y="87"/>
                    <a:pt x="1189" y="87"/>
                    <a:pt x="1189" y="87"/>
                  </a:cubicBezTo>
                  <a:cubicBezTo>
                    <a:pt x="1316" y="548"/>
                    <a:pt x="1316" y="548"/>
                    <a:pt x="1316" y="548"/>
                  </a:cubicBezTo>
                  <a:cubicBezTo>
                    <a:pt x="980" y="548"/>
                    <a:pt x="980" y="548"/>
                    <a:pt x="980" y="548"/>
                  </a:cubicBezTo>
                  <a:cubicBezTo>
                    <a:pt x="956" y="548"/>
                    <a:pt x="937" y="567"/>
                    <a:pt x="937" y="591"/>
                  </a:cubicBezTo>
                  <a:cubicBezTo>
                    <a:pt x="937" y="630"/>
                    <a:pt x="937" y="630"/>
                    <a:pt x="937" y="630"/>
                  </a:cubicBezTo>
                  <a:cubicBezTo>
                    <a:pt x="937" y="687"/>
                    <a:pt x="890" y="734"/>
                    <a:pt x="833" y="734"/>
                  </a:cubicBezTo>
                  <a:cubicBezTo>
                    <a:pt x="569" y="734"/>
                    <a:pt x="569" y="734"/>
                    <a:pt x="569" y="734"/>
                  </a:cubicBezTo>
                  <a:cubicBezTo>
                    <a:pt x="512" y="734"/>
                    <a:pt x="466" y="687"/>
                    <a:pt x="466" y="630"/>
                  </a:cubicBezTo>
                  <a:cubicBezTo>
                    <a:pt x="466" y="591"/>
                    <a:pt x="466" y="591"/>
                    <a:pt x="466" y="591"/>
                  </a:cubicBezTo>
                  <a:cubicBezTo>
                    <a:pt x="466" y="567"/>
                    <a:pt x="446" y="548"/>
                    <a:pt x="422" y="548"/>
                  </a:cubicBezTo>
                  <a:cubicBezTo>
                    <a:pt x="100" y="548"/>
                    <a:pt x="100" y="548"/>
                    <a:pt x="100" y="548"/>
                  </a:cubicBezTo>
                  <a:cubicBezTo>
                    <a:pt x="227" y="87"/>
                    <a:pt x="227" y="87"/>
                    <a:pt x="227" y="87"/>
                  </a:cubicBezTo>
                  <a:cubicBezTo>
                    <a:pt x="469" y="87"/>
                    <a:pt x="469" y="87"/>
                    <a:pt x="469" y="87"/>
                  </a:cubicBezTo>
                  <a:cubicBezTo>
                    <a:pt x="493" y="87"/>
                    <a:pt x="512" y="67"/>
                    <a:pt x="512" y="43"/>
                  </a:cubicBezTo>
                  <a:cubicBezTo>
                    <a:pt x="512" y="19"/>
                    <a:pt x="493" y="0"/>
                    <a:pt x="469" y="0"/>
                  </a:cubicBezTo>
                  <a:cubicBezTo>
                    <a:pt x="198" y="0"/>
                    <a:pt x="198" y="0"/>
                    <a:pt x="198" y="0"/>
                  </a:cubicBezTo>
                  <a:cubicBezTo>
                    <a:pt x="192" y="0"/>
                    <a:pt x="186" y="1"/>
                    <a:pt x="180" y="4"/>
                  </a:cubicBezTo>
                  <a:cubicBezTo>
                    <a:pt x="176" y="6"/>
                    <a:pt x="176" y="6"/>
                    <a:pt x="176" y="6"/>
                  </a:cubicBezTo>
                  <a:cubicBezTo>
                    <a:pt x="164" y="11"/>
                    <a:pt x="155" y="21"/>
                    <a:pt x="152" y="34"/>
                  </a:cubicBezTo>
                  <a:cubicBezTo>
                    <a:pt x="2" y="578"/>
                    <a:pt x="2" y="578"/>
                    <a:pt x="2" y="578"/>
                  </a:cubicBezTo>
                  <a:cubicBezTo>
                    <a:pt x="1" y="582"/>
                    <a:pt x="0" y="585"/>
                    <a:pt x="0" y="589"/>
                  </a:cubicBezTo>
                  <a:cubicBezTo>
                    <a:pt x="0" y="816"/>
                    <a:pt x="0" y="816"/>
                    <a:pt x="0" y="816"/>
                  </a:cubicBezTo>
                  <a:cubicBezTo>
                    <a:pt x="0" y="988"/>
                    <a:pt x="140" y="1128"/>
                    <a:pt x="312" y="1128"/>
                  </a:cubicBezTo>
                  <a:cubicBezTo>
                    <a:pt x="1104" y="1128"/>
                    <a:pt x="1104" y="1128"/>
                    <a:pt x="1104" y="1128"/>
                  </a:cubicBezTo>
                  <a:cubicBezTo>
                    <a:pt x="1276" y="1128"/>
                    <a:pt x="1416" y="988"/>
                    <a:pt x="1416" y="816"/>
                  </a:cubicBezTo>
                  <a:cubicBezTo>
                    <a:pt x="1416" y="590"/>
                    <a:pt x="1416" y="590"/>
                    <a:pt x="1416" y="590"/>
                  </a:cubicBezTo>
                  <a:cubicBezTo>
                    <a:pt x="1416" y="586"/>
                    <a:pt x="1415" y="582"/>
                    <a:pt x="1414" y="579"/>
                  </a:cubicBezTo>
                  <a:close/>
                  <a:moveTo>
                    <a:pt x="1329" y="816"/>
                  </a:moveTo>
                  <a:cubicBezTo>
                    <a:pt x="1329" y="940"/>
                    <a:pt x="1228" y="1041"/>
                    <a:pt x="1104" y="1041"/>
                  </a:cubicBezTo>
                  <a:cubicBezTo>
                    <a:pt x="312" y="1041"/>
                    <a:pt x="312" y="1041"/>
                    <a:pt x="312" y="1041"/>
                  </a:cubicBezTo>
                  <a:cubicBezTo>
                    <a:pt x="188" y="1041"/>
                    <a:pt x="86" y="940"/>
                    <a:pt x="86" y="816"/>
                  </a:cubicBezTo>
                  <a:cubicBezTo>
                    <a:pt x="86" y="634"/>
                    <a:pt x="86" y="634"/>
                    <a:pt x="86" y="634"/>
                  </a:cubicBezTo>
                  <a:cubicBezTo>
                    <a:pt x="380" y="634"/>
                    <a:pt x="380" y="634"/>
                    <a:pt x="380" y="634"/>
                  </a:cubicBezTo>
                  <a:cubicBezTo>
                    <a:pt x="382" y="737"/>
                    <a:pt x="467" y="820"/>
                    <a:pt x="570" y="820"/>
                  </a:cubicBezTo>
                  <a:cubicBezTo>
                    <a:pt x="834" y="820"/>
                    <a:pt x="834" y="820"/>
                    <a:pt x="834" y="820"/>
                  </a:cubicBezTo>
                  <a:cubicBezTo>
                    <a:pt x="937" y="820"/>
                    <a:pt x="1021" y="737"/>
                    <a:pt x="1024" y="634"/>
                  </a:cubicBezTo>
                  <a:cubicBezTo>
                    <a:pt x="1330" y="634"/>
                    <a:pt x="1330" y="634"/>
                    <a:pt x="1330" y="634"/>
                  </a:cubicBezTo>
                  <a:cubicBezTo>
                    <a:pt x="1330" y="816"/>
                    <a:pt x="1330" y="816"/>
                    <a:pt x="1330" y="816"/>
                  </a:cubicBezTo>
                  <a:lnTo>
                    <a:pt x="1329" y="816"/>
                  </a:lnTo>
                  <a:close/>
                  <a:moveTo>
                    <a:pt x="1329" y="816"/>
                  </a:moveTo>
                  <a:cubicBezTo>
                    <a:pt x="1329" y="816"/>
                    <a:pt x="1329" y="816"/>
                    <a:pt x="1329" y="8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8" name="Group 61"/>
          <p:cNvGrpSpPr>
            <a:grpSpLocks noChangeAspect="1"/>
          </p:cNvGrpSpPr>
          <p:nvPr/>
        </p:nvGrpSpPr>
        <p:grpSpPr bwMode="auto">
          <a:xfrm>
            <a:off x="1824037" y="1909763"/>
            <a:ext cx="519113" cy="479425"/>
            <a:chOff x="1262" y="1043"/>
            <a:chExt cx="327" cy="302"/>
          </a:xfrm>
          <a:solidFill>
            <a:srgbClr val="F9B359"/>
          </a:solidFill>
          <a:effectLst/>
        </p:grpSpPr>
        <p:sp>
          <p:nvSpPr>
            <p:cNvPr id="150" name="Freeform 62"/>
            <p:cNvSpPr>
              <a:spLocks noEditPoints="1"/>
            </p:cNvSpPr>
            <p:nvPr/>
          </p:nvSpPr>
          <p:spPr bwMode="auto">
            <a:xfrm>
              <a:off x="1262" y="1189"/>
              <a:ext cx="327" cy="156"/>
            </a:xfrm>
            <a:custGeom>
              <a:avLst/>
              <a:gdLst>
                <a:gd name="T0" fmla="*/ 1465 w 1508"/>
                <a:gd name="T1" fmla="*/ 7 h 723"/>
                <a:gd name="T2" fmla="*/ 1421 w 1508"/>
                <a:gd name="T3" fmla="*/ 50 h 723"/>
                <a:gd name="T4" fmla="*/ 1421 w 1508"/>
                <a:gd name="T5" fmla="*/ 443 h 723"/>
                <a:gd name="T6" fmla="*/ 1228 w 1508"/>
                <a:gd name="T7" fmla="*/ 636 h 723"/>
                <a:gd name="T8" fmla="*/ 280 w 1508"/>
                <a:gd name="T9" fmla="*/ 636 h 723"/>
                <a:gd name="T10" fmla="*/ 86 w 1508"/>
                <a:gd name="T11" fmla="*/ 443 h 723"/>
                <a:gd name="T12" fmla="*/ 86 w 1508"/>
                <a:gd name="T13" fmla="*/ 43 h 723"/>
                <a:gd name="T14" fmla="*/ 43 w 1508"/>
                <a:gd name="T15" fmla="*/ 0 h 723"/>
                <a:gd name="T16" fmla="*/ 0 w 1508"/>
                <a:gd name="T17" fmla="*/ 43 h 723"/>
                <a:gd name="T18" fmla="*/ 0 w 1508"/>
                <a:gd name="T19" fmla="*/ 443 h 723"/>
                <a:gd name="T20" fmla="*/ 280 w 1508"/>
                <a:gd name="T21" fmla="*/ 723 h 723"/>
                <a:gd name="T22" fmla="*/ 1228 w 1508"/>
                <a:gd name="T23" fmla="*/ 723 h 723"/>
                <a:gd name="T24" fmla="*/ 1508 w 1508"/>
                <a:gd name="T25" fmla="*/ 443 h 723"/>
                <a:gd name="T26" fmla="*/ 1508 w 1508"/>
                <a:gd name="T27" fmla="*/ 50 h 723"/>
                <a:gd name="T28" fmla="*/ 1465 w 1508"/>
                <a:gd name="T29" fmla="*/ 7 h 723"/>
                <a:gd name="T30" fmla="*/ 1465 w 1508"/>
                <a:gd name="T31" fmla="*/ 7 h 723"/>
                <a:gd name="T32" fmla="*/ 1465 w 1508"/>
                <a:gd name="T33" fmla="*/ 7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8" h="723">
                  <a:moveTo>
                    <a:pt x="1465" y="7"/>
                  </a:moveTo>
                  <a:cubicBezTo>
                    <a:pt x="1441" y="7"/>
                    <a:pt x="1421" y="26"/>
                    <a:pt x="1421" y="50"/>
                  </a:cubicBezTo>
                  <a:cubicBezTo>
                    <a:pt x="1421" y="443"/>
                    <a:pt x="1421" y="443"/>
                    <a:pt x="1421" y="443"/>
                  </a:cubicBezTo>
                  <a:cubicBezTo>
                    <a:pt x="1421" y="550"/>
                    <a:pt x="1334" y="636"/>
                    <a:pt x="1228" y="636"/>
                  </a:cubicBezTo>
                  <a:cubicBezTo>
                    <a:pt x="280" y="636"/>
                    <a:pt x="280" y="636"/>
                    <a:pt x="280" y="636"/>
                  </a:cubicBezTo>
                  <a:cubicBezTo>
                    <a:pt x="173" y="636"/>
                    <a:pt x="86" y="549"/>
                    <a:pt x="86" y="443"/>
                  </a:cubicBezTo>
                  <a:cubicBezTo>
                    <a:pt x="86" y="43"/>
                    <a:pt x="86" y="43"/>
                    <a:pt x="86" y="43"/>
                  </a:cubicBezTo>
                  <a:cubicBezTo>
                    <a:pt x="86" y="19"/>
                    <a:pt x="67" y="0"/>
                    <a:pt x="43" y="0"/>
                  </a:cubicBezTo>
                  <a:cubicBezTo>
                    <a:pt x="19" y="0"/>
                    <a:pt x="0" y="19"/>
                    <a:pt x="0" y="43"/>
                  </a:cubicBezTo>
                  <a:cubicBezTo>
                    <a:pt x="0" y="443"/>
                    <a:pt x="0" y="443"/>
                    <a:pt x="0" y="443"/>
                  </a:cubicBezTo>
                  <a:cubicBezTo>
                    <a:pt x="0" y="597"/>
                    <a:pt x="126" y="723"/>
                    <a:pt x="280" y="723"/>
                  </a:cubicBezTo>
                  <a:cubicBezTo>
                    <a:pt x="1228" y="723"/>
                    <a:pt x="1228" y="723"/>
                    <a:pt x="1228" y="723"/>
                  </a:cubicBezTo>
                  <a:cubicBezTo>
                    <a:pt x="1382" y="723"/>
                    <a:pt x="1508" y="597"/>
                    <a:pt x="1508" y="443"/>
                  </a:cubicBezTo>
                  <a:cubicBezTo>
                    <a:pt x="1508" y="50"/>
                    <a:pt x="1508" y="50"/>
                    <a:pt x="1508" y="50"/>
                  </a:cubicBezTo>
                  <a:cubicBezTo>
                    <a:pt x="1508" y="26"/>
                    <a:pt x="1489" y="7"/>
                    <a:pt x="1465" y="7"/>
                  </a:cubicBezTo>
                  <a:close/>
                  <a:moveTo>
                    <a:pt x="1465" y="7"/>
                  </a:moveTo>
                  <a:cubicBezTo>
                    <a:pt x="1465" y="7"/>
                    <a:pt x="1465" y="7"/>
                    <a:pt x="1465"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63"/>
            <p:cNvSpPr>
              <a:spLocks noEditPoints="1"/>
            </p:cNvSpPr>
            <p:nvPr/>
          </p:nvSpPr>
          <p:spPr bwMode="auto">
            <a:xfrm>
              <a:off x="1356" y="1043"/>
              <a:ext cx="139" cy="231"/>
            </a:xfrm>
            <a:custGeom>
              <a:avLst/>
              <a:gdLst>
                <a:gd name="T0" fmla="*/ 292 w 644"/>
                <a:gd name="T1" fmla="*/ 1055 h 1067"/>
                <a:gd name="T2" fmla="*/ 322 w 644"/>
                <a:gd name="T3" fmla="*/ 1067 h 1067"/>
                <a:gd name="T4" fmla="*/ 352 w 644"/>
                <a:gd name="T5" fmla="*/ 1055 h 1067"/>
                <a:gd name="T6" fmla="*/ 627 w 644"/>
                <a:gd name="T7" fmla="*/ 780 h 1067"/>
                <a:gd name="T8" fmla="*/ 627 w 644"/>
                <a:gd name="T9" fmla="*/ 719 h 1067"/>
                <a:gd name="T10" fmla="*/ 566 w 644"/>
                <a:gd name="T11" fmla="*/ 719 h 1067"/>
                <a:gd name="T12" fmla="*/ 365 w 644"/>
                <a:gd name="T13" fmla="*/ 920 h 1067"/>
                <a:gd name="T14" fmla="*/ 365 w 644"/>
                <a:gd name="T15" fmla="*/ 43 h 1067"/>
                <a:gd name="T16" fmla="*/ 322 w 644"/>
                <a:gd name="T17" fmla="*/ 0 h 1067"/>
                <a:gd name="T18" fmla="*/ 279 w 644"/>
                <a:gd name="T19" fmla="*/ 43 h 1067"/>
                <a:gd name="T20" fmla="*/ 279 w 644"/>
                <a:gd name="T21" fmla="*/ 920 h 1067"/>
                <a:gd name="T22" fmla="*/ 78 w 644"/>
                <a:gd name="T23" fmla="*/ 719 h 1067"/>
                <a:gd name="T24" fmla="*/ 17 w 644"/>
                <a:gd name="T25" fmla="*/ 719 h 1067"/>
                <a:gd name="T26" fmla="*/ 17 w 644"/>
                <a:gd name="T27" fmla="*/ 780 h 1067"/>
                <a:gd name="T28" fmla="*/ 292 w 644"/>
                <a:gd name="T29" fmla="*/ 1055 h 1067"/>
                <a:gd name="T30" fmla="*/ 292 w 644"/>
                <a:gd name="T31" fmla="*/ 1055 h 1067"/>
                <a:gd name="T32" fmla="*/ 292 w 644"/>
                <a:gd name="T33" fmla="*/ 1055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4" h="1067">
                  <a:moveTo>
                    <a:pt x="292" y="1055"/>
                  </a:moveTo>
                  <a:cubicBezTo>
                    <a:pt x="300" y="1063"/>
                    <a:pt x="311" y="1067"/>
                    <a:pt x="322" y="1067"/>
                  </a:cubicBezTo>
                  <a:cubicBezTo>
                    <a:pt x="333" y="1067"/>
                    <a:pt x="344" y="1063"/>
                    <a:pt x="352" y="1055"/>
                  </a:cubicBezTo>
                  <a:cubicBezTo>
                    <a:pt x="627" y="780"/>
                    <a:pt x="627" y="780"/>
                    <a:pt x="627" y="780"/>
                  </a:cubicBezTo>
                  <a:cubicBezTo>
                    <a:pt x="644" y="763"/>
                    <a:pt x="644" y="736"/>
                    <a:pt x="627" y="719"/>
                  </a:cubicBezTo>
                  <a:cubicBezTo>
                    <a:pt x="610" y="702"/>
                    <a:pt x="583" y="702"/>
                    <a:pt x="566" y="719"/>
                  </a:cubicBezTo>
                  <a:cubicBezTo>
                    <a:pt x="365" y="920"/>
                    <a:pt x="365" y="920"/>
                    <a:pt x="365" y="920"/>
                  </a:cubicBezTo>
                  <a:cubicBezTo>
                    <a:pt x="365" y="43"/>
                    <a:pt x="365" y="43"/>
                    <a:pt x="365" y="43"/>
                  </a:cubicBezTo>
                  <a:cubicBezTo>
                    <a:pt x="365" y="19"/>
                    <a:pt x="346" y="0"/>
                    <a:pt x="322" y="0"/>
                  </a:cubicBezTo>
                  <a:cubicBezTo>
                    <a:pt x="298" y="0"/>
                    <a:pt x="279" y="19"/>
                    <a:pt x="279" y="43"/>
                  </a:cubicBezTo>
                  <a:cubicBezTo>
                    <a:pt x="279" y="920"/>
                    <a:pt x="279" y="920"/>
                    <a:pt x="279" y="920"/>
                  </a:cubicBezTo>
                  <a:cubicBezTo>
                    <a:pt x="78" y="719"/>
                    <a:pt x="78" y="719"/>
                    <a:pt x="78" y="719"/>
                  </a:cubicBezTo>
                  <a:cubicBezTo>
                    <a:pt x="61" y="702"/>
                    <a:pt x="34" y="702"/>
                    <a:pt x="17" y="719"/>
                  </a:cubicBezTo>
                  <a:cubicBezTo>
                    <a:pt x="0" y="736"/>
                    <a:pt x="0" y="763"/>
                    <a:pt x="17" y="780"/>
                  </a:cubicBezTo>
                  <a:lnTo>
                    <a:pt x="292" y="1055"/>
                  </a:lnTo>
                  <a:close/>
                  <a:moveTo>
                    <a:pt x="292" y="1055"/>
                  </a:moveTo>
                  <a:cubicBezTo>
                    <a:pt x="292" y="1055"/>
                    <a:pt x="292" y="1055"/>
                    <a:pt x="292" y="105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4" name="Freeform 67"/>
          <p:cNvSpPr>
            <a:spLocks noEditPoints="1"/>
          </p:cNvSpPr>
          <p:nvPr/>
        </p:nvSpPr>
        <p:spPr bwMode="auto">
          <a:xfrm>
            <a:off x="2967037" y="1909763"/>
            <a:ext cx="517525" cy="527051"/>
          </a:xfrm>
          <a:custGeom>
            <a:avLst/>
            <a:gdLst>
              <a:gd name="T0" fmla="*/ 1406 w 1503"/>
              <a:gd name="T1" fmla="*/ 130 h 1534"/>
              <a:gd name="T2" fmla="*/ 937 w 1503"/>
              <a:gd name="T3" fmla="*/ 130 h 1534"/>
              <a:gd name="T4" fmla="*/ 77 w 1503"/>
              <a:gd name="T5" fmla="*/ 989 h 1534"/>
              <a:gd name="T6" fmla="*/ 65 w 1503"/>
              <a:gd name="T7" fmla="*/ 1014 h 1534"/>
              <a:gd name="T8" fmla="*/ 1 w 1503"/>
              <a:gd name="T9" fmla="*/ 1485 h 1534"/>
              <a:gd name="T10" fmla="*/ 14 w 1503"/>
              <a:gd name="T11" fmla="*/ 1522 h 1534"/>
              <a:gd name="T12" fmla="*/ 44 w 1503"/>
              <a:gd name="T13" fmla="*/ 1534 h 1534"/>
              <a:gd name="T14" fmla="*/ 50 w 1503"/>
              <a:gd name="T15" fmla="*/ 1534 h 1534"/>
              <a:gd name="T16" fmla="*/ 334 w 1503"/>
              <a:gd name="T17" fmla="*/ 1496 h 1534"/>
              <a:gd name="T18" fmla="*/ 371 w 1503"/>
              <a:gd name="T19" fmla="*/ 1447 h 1534"/>
              <a:gd name="T20" fmla="*/ 322 w 1503"/>
              <a:gd name="T21" fmla="*/ 1410 h 1534"/>
              <a:gd name="T22" fmla="*/ 95 w 1503"/>
              <a:gd name="T23" fmla="*/ 1441 h 1534"/>
              <a:gd name="T24" fmla="*/ 139 w 1503"/>
              <a:gd name="T25" fmla="*/ 1112 h 1534"/>
              <a:gd name="T26" fmla="*/ 485 w 1503"/>
              <a:gd name="T27" fmla="*/ 1458 h 1534"/>
              <a:gd name="T28" fmla="*/ 516 w 1503"/>
              <a:gd name="T29" fmla="*/ 1471 h 1534"/>
              <a:gd name="T30" fmla="*/ 546 w 1503"/>
              <a:gd name="T31" fmla="*/ 1458 h 1534"/>
              <a:gd name="T32" fmla="*/ 1406 w 1503"/>
              <a:gd name="T33" fmla="*/ 599 h 1534"/>
              <a:gd name="T34" fmla="*/ 1503 w 1503"/>
              <a:gd name="T35" fmla="*/ 364 h 1534"/>
              <a:gd name="T36" fmla="*/ 1406 w 1503"/>
              <a:gd name="T37" fmla="*/ 130 h 1534"/>
              <a:gd name="T38" fmla="*/ 953 w 1503"/>
              <a:gd name="T39" fmla="*/ 235 h 1534"/>
              <a:gd name="T40" fmla="*/ 1098 w 1503"/>
              <a:gd name="T41" fmla="*/ 380 h 1534"/>
              <a:gd name="T42" fmla="*/ 313 w 1503"/>
              <a:gd name="T43" fmla="*/ 1164 h 1534"/>
              <a:gd name="T44" fmla="*/ 169 w 1503"/>
              <a:gd name="T45" fmla="*/ 1020 h 1534"/>
              <a:gd name="T46" fmla="*/ 953 w 1503"/>
              <a:gd name="T47" fmla="*/ 235 h 1534"/>
              <a:gd name="T48" fmla="*/ 516 w 1503"/>
              <a:gd name="T49" fmla="*/ 1366 h 1534"/>
              <a:gd name="T50" fmla="*/ 375 w 1503"/>
              <a:gd name="T51" fmla="*/ 1225 h 1534"/>
              <a:gd name="T52" fmla="*/ 1159 w 1503"/>
              <a:gd name="T53" fmla="*/ 441 h 1534"/>
              <a:gd name="T54" fmla="*/ 1300 w 1503"/>
              <a:gd name="T55" fmla="*/ 582 h 1534"/>
              <a:gd name="T56" fmla="*/ 516 w 1503"/>
              <a:gd name="T57" fmla="*/ 1366 h 1534"/>
              <a:gd name="T58" fmla="*/ 1360 w 1503"/>
              <a:gd name="T59" fmla="*/ 520 h 1534"/>
              <a:gd name="T60" fmla="*/ 1015 w 1503"/>
              <a:gd name="T61" fmla="*/ 175 h 1534"/>
              <a:gd name="T62" fmla="*/ 1171 w 1503"/>
              <a:gd name="T63" fmla="*/ 119 h 1534"/>
              <a:gd name="T64" fmla="*/ 1345 w 1503"/>
              <a:gd name="T65" fmla="*/ 191 h 1534"/>
              <a:gd name="T66" fmla="*/ 1416 w 1503"/>
              <a:gd name="T67" fmla="*/ 364 h 1534"/>
              <a:gd name="T68" fmla="*/ 1360 w 1503"/>
              <a:gd name="T69" fmla="*/ 520 h 1534"/>
              <a:gd name="T70" fmla="*/ 1360 w 1503"/>
              <a:gd name="T71" fmla="*/ 520 h 1534"/>
              <a:gd name="T72" fmla="*/ 1360 w 1503"/>
              <a:gd name="T73" fmla="*/ 520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3" h="1534">
                <a:moveTo>
                  <a:pt x="1406" y="130"/>
                </a:moveTo>
                <a:cubicBezTo>
                  <a:pt x="1276" y="0"/>
                  <a:pt x="1066" y="0"/>
                  <a:pt x="937" y="130"/>
                </a:cubicBezTo>
                <a:cubicBezTo>
                  <a:pt x="77" y="989"/>
                  <a:pt x="77" y="989"/>
                  <a:pt x="77" y="989"/>
                </a:cubicBezTo>
                <a:cubicBezTo>
                  <a:pt x="71" y="996"/>
                  <a:pt x="66" y="1004"/>
                  <a:pt x="65" y="1014"/>
                </a:cubicBezTo>
                <a:cubicBezTo>
                  <a:pt x="1" y="1485"/>
                  <a:pt x="1" y="1485"/>
                  <a:pt x="1" y="1485"/>
                </a:cubicBezTo>
                <a:cubicBezTo>
                  <a:pt x="0" y="1499"/>
                  <a:pt x="4" y="1512"/>
                  <a:pt x="14" y="1522"/>
                </a:cubicBezTo>
                <a:cubicBezTo>
                  <a:pt x="22" y="1530"/>
                  <a:pt x="33" y="1534"/>
                  <a:pt x="44" y="1534"/>
                </a:cubicBezTo>
                <a:cubicBezTo>
                  <a:pt x="46" y="1534"/>
                  <a:pt x="48" y="1534"/>
                  <a:pt x="50" y="1534"/>
                </a:cubicBezTo>
                <a:cubicBezTo>
                  <a:pt x="334" y="1496"/>
                  <a:pt x="334" y="1496"/>
                  <a:pt x="334" y="1496"/>
                </a:cubicBezTo>
                <a:cubicBezTo>
                  <a:pt x="358" y="1492"/>
                  <a:pt x="374" y="1471"/>
                  <a:pt x="371" y="1447"/>
                </a:cubicBezTo>
                <a:cubicBezTo>
                  <a:pt x="368" y="1423"/>
                  <a:pt x="346" y="1407"/>
                  <a:pt x="322" y="1410"/>
                </a:cubicBezTo>
                <a:cubicBezTo>
                  <a:pt x="95" y="1441"/>
                  <a:pt x="95" y="1441"/>
                  <a:pt x="95" y="1441"/>
                </a:cubicBezTo>
                <a:cubicBezTo>
                  <a:pt x="139" y="1112"/>
                  <a:pt x="139" y="1112"/>
                  <a:pt x="139" y="1112"/>
                </a:cubicBezTo>
                <a:cubicBezTo>
                  <a:pt x="485" y="1458"/>
                  <a:pt x="485" y="1458"/>
                  <a:pt x="485" y="1458"/>
                </a:cubicBezTo>
                <a:cubicBezTo>
                  <a:pt x="493" y="1466"/>
                  <a:pt x="504" y="1471"/>
                  <a:pt x="516" y="1471"/>
                </a:cubicBezTo>
                <a:cubicBezTo>
                  <a:pt x="527" y="1471"/>
                  <a:pt x="538" y="1466"/>
                  <a:pt x="546" y="1458"/>
                </a:cubicBezTo>
                <a:cubicBezTo>
                  <a:pt x="1406" y="599"/>
                  <a:pt x="1406" y="599"/>
                  <a:pt x="1406" y="599"/>
                </a:cubicBezTo>
                <a:cubicBezTo>
                  <a:pt x="1468" y="536"/>
                  <a:pt x="1503" y="453"/>
                  <a:pt x="1503" y="364"/>
                </a:cubicBezTo>
                <a:cubicBezTo>
                  <a:pt x="1503" y="275"/>
                  <a:pt x="1468" y="192"/>
                  <a:pt x="1406" y="130"/>
                </a:cubicBezTo>
                <a:close/>
                <a:moveTo>
                  <a:pt x="953" y="235"/>
                </a:moveTo>
                <a:cubicBezTo>
                  <a:pt x="1098" y="380"/>
                  <a:pt x="1098" y="380"/>
                  <a:pt x="1098" y="380"/>
                </a:cubicBezTo>
                <a:cubicBezTo>
                  <a:pt x="313" y="1164"/>
                  <a:pt x="313" y="1164"/>
                  <a:pt x="313" y="1164"/>
                </a:cubicBezTo>
                <a:cubicBezTo>
                  <a:pt x="169" y="1020"/>
                  <a:pt x="169" y="1020"/>
                  <a:pt x="169" y="1020"/>
                </a:cubicBezTo>
                <a:lnTo>
                  <a:pt x="953" y="235"/>
                </a:lnTo>
                <a:close/>
                <a:moveTo>
                  <a:pt x="516" y="1366"/>
                </a:moveTo>
                <a:cubicBezTo>
                  <a:pt x="375" y="1225"/>
                  <a:pt x="375" y="1225"/>
                  <a:pt x="375" y="1225"/>
                </a:cubicBezTo>
                <a:cubicBezTo>
                  <a:pt x="1159" y="441"/>
                  <a:pt x="1159" y="441"/>
                  <a:pt x="1159" y="441"/>
                </a:cubicBezTo>
                <a:cubicBezTo>
                  <a:pt x="1300" y="582"/>
                  <a:pt x="1300" y="582"/>
                  <a:pt x="1300" y="582"/>
                </a:cubicBezTo>
                <a:lnTo>
                  <a:pt x="516" y="1366"/>
                </a:lnTo>
                <a:close/>
                <a:moveTo>
                  <a:pt x="1360" y="520"/>
                </a:moveTo>
                <a:cubicBezTo>
                  <a:pt x="1015" y="175"/>
                  <a:pt x="1015" y="175"/>
                  <a:pt x="1015" y="175"/>
                </a:cubicBezTo>
                <a:cubicBezTo>
                  <a:pt x="1059" y="139"/>
                  <a:pt x="1114" y="119"/>
                  <a:pt x="1171" y="119"/>
                </a:cubicBezTo>
                <a:cubicBezTo>
                  <a:pt x="1237" y="119"/>
                  <a:pt x="1298" y="145"/>
                  <a:pt x="1345" y="191"/>
                </a:cubicBezTo>
                <a:cubicBezTo>
                  <a:pt x="1391" y="237"/>
                  <a:pt x="1416" y="299"/>
                  <a:pt x="1416" y="364"/>
                </a:cubicBezTo>
                <a:cubicBezTo>
                  <a:pt x="1416" y="422"/>
                  <a:pt x="1397" y="476"/>
                  <a:pt x="1360" y="520"/>
                </a:cubicBezTo>
                <a:close/>
                <a:moveTo>
                  <a:pt x="1360" y="520"/>
                </a:moveTo>
                <a:cubicBezTo>
                  <a:pt x="1360" y="520"/>
                  <a:pt x="1360" y="520"/>
                  <a:pt x="1360" y="520"/>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grpSp>
        <p:nvGrpSpPr>
          <p:cNvPr id="155" name="Group 70"/>
          <p:cNvGrpSpPr>
            <a:grpSpLocks noChangeAspect="1"/>
          </p:cNvGrpSpPr>
          <p:nvPr/>
        </p:nvGrpSpPr>
        <p:grpSpPr bwMode="auto">
          <a:xfrm>
            <a:off x="4110037" y="1909763"/>
            <a:ext cx="531813" cy="404812"/>
            <a:chOff x="2222" y="1083"/>
            <a:chExt cx="335" cy="255"/>
          </a:xfrm>
          <a:solidFill>
            <a:srgbClr val="F9B359"/>
          </a:solidFill>
          <a:effectLst/>
        </p:grpSpPr>
        <p:sp>
          <p:nvSpPr>
            <p:cNvPr id="157" name="Freeform 71"/>
            <p:cNvSpPr>
              <a:spLocks noEditPoints="1"/>
            </p:cNvSpPr>
            <p:nvPr/>
          </p:nvSpPr>
          <p:spPr bwMode="auto">
            <a:xfrm>
              <a:off x="2222" y="1083"/>
              <a:ext cx="335" cy="255"/>
            </a:xfrm>
            <a:custGeom>
              <a:avLst/>
              <a:gdLst>
                <a:gd name="T0" fmla="*/ 1358 w 1547"/>
                <a:gd name="T1" fmla="*/ 0 h 1177"/>
                <a:gd name="T2" fmla="*/ 189 w 1547"/>
                <a:gd name="T3" fmla="*/ 0 h 1177"/>
                <a:gd name="T4" fmla="*/ 0 w 1547"/>
                <a:gd name="T5" fmla="*/ 189 h 1177"/>
                <a:gd name="T6" fmla="*/ 0 w 1547"/>
                <a:gd name="T7" fmla="*/ 988 h 1177"/>
                <a:gd name="T8" fmla="*/ 189 w 1547"/>
                <a:gd name="T9" fmla="*/ 1177 h 1177"/>
                <a:gd name="T10" fmla="*/ 1357 w 1547"/>
                <a:gd name="T11" fmla="*/ 1177 h 1177"/>
                <a:gd name="T12" fmla="*/ 1547 w 1547"/>
                <a:gd name="T13" fmla="*/ 988 h 1177"/>
                <a:gd name="T14" fmla="*/ 1547 w 1547"/>
                <a:gd name="T15" fmla="*/ 189 h 1177"/>
                <a:gd name="T16" fmla="*/ 1358 w 1547"/>
                <a:gd name="T17" fmla="*/ 0 h 1177"/>
                <a:gd name="T18" fmla="*/ 1460 w 1547"/>
                <a:gd name="T19" fmla="*/ 988 h 1177"/>
                <a:gd name="T20" fmla="*/ 1358 w 1547"/>
                <a:gd name="T21" fmla="*/ 1091 h 1177"/>
                <a:gd name="T22" fmla="*/ 189 w 1547"/>
                <a:gd name="T23" fmla="*/ 1091 h 1177"/>
                <a:gd name="T24" fmla="*/ 86 w 1547"/>
                <a:gd name="T25" fmla="*/ 988 h 1177"/>
                <a:gd name="T26" fmla="*/ 86 w 1547"/>
                <a:gd name="T27" fmla="*/ 189 h 1177"/>
                <a:gd name="T28" fmla="*/ 189 w 1547"/>
                <a:gd name="T29" fmla="*/ 87 h 1177"/>
                <a:gd name="T30" fmla="*/ 1357 w 1547"/>
                <a:gd name="T31" fmla="*/ 87 h 1177"/>
                <a:gd name="T32" fmla="*/ 1460 w 1547"/>
                <a:gd name="T33" fmla="*/ 189 h 1177"/>
                <a:gd name="T34" fmla="*/ 1460 w 1547"/>
                <a:gd name="T35" fmla="*/ 988 h 1177"/>
                <a:gd name="T36" fmla="*/ 1460 w 1547"/>
                <a:gd name="T37" fmla="*/ 988 h 1177"/>
                <a:gd name="T38" fmla="*/ 1460 w 1547"/>
                <a:gd name="T39" fmla="*/ 988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7" h="1177">
                  <a:moveTo>
                    <a:pt x="1358" y="0"/>
                  </a:moveTo>
                  <a:cubicBezTo>
                    <a:pt x="189" y="0"/>
                    <a:pt x="189" y="0"/>
                    <a:pt x="189" y="0"/>
                  </a:cubicBezTo>
                  <a:cubicBezTo>
                    <a:pt x="85" y="0"/>
                    <a:pt x="0" y="85"/>
                    <a:pt x="0" y="189"/>
                  </a:cubicBezTo>
                  <a:cubicBezTo>
                    <a:pt x="0" y="988"/>
                    <a:pt x="0" y="988"/>
                    <a:pt x="0" y="988"/>
                  </a:cubicBezTo>
                  <a:cubicBezTo>
                    <a:pt x="0" y="1092"/>
                    <a:pt x="85" y="1177"/>
                    <a:pt x="189" y="1177"/>
                  </a:cubicBezTo>
                  <a:cubicBezTo>
                    <a:pt x="1357" y="1177"/>
                    <a:pt x="1357" y="1177"/>
                    <a:pt x="1357" y="1177"/>
                  </a:cubicBezTo>
                  <a:cubicBezTo>
                    <a:pt x="1462" y="1177"/>
                    <a:pt x="1547" y="1092"/>
                    <a:pt x="1547" y="988"/>
                  </a:cubicBezTo>
                  <a:cubicBezTo>
                    <a:pt x="1547" y="189"/>
                    <a:pt x="1547" y="189"/>
                    <a:pt x="1547" y="189"/>
                  </a:cubicBezTo>
                  <a:cubicBezTo>
                    <a:pt x="1547" y="85"/>
                    <a:pt x="1462" y="0"/>
                    <a:pt x="1358" y="0"/>
                  </a:cubicBezTo>
                  <a:close/>
                  <a:moveTo>
                    <a:pt x="1460" y="988"/>
                  </a:moveTo>
                  <a:cubicBezTo>
                    <a:pt x="1460" y="1044"/>
                    <a:pt x="1414" y="1091"/>
                    <a:pt x="1358" y="1091"/>
                  </a:cubicBezTo>
                  <a:cubicBezTo>
                    <a:pt x="189" y="1091"/>
                    <a:pt x="189" y="1091"/>
                    <a:pt x="189" y="1091"/>
                  </a:cubicBezTo>
                  <a:cubicBezTo>
                    <a:pt x="132" y="1091"/>
                    <a:pt x="86" y="1044"/>
                    <a:pt x="86" y="988"/>
                  </a:cubicBezTo>
                  <a:cubicBezTo>
                    <a:pt x="86" y="189"/>
                    <a:pt x="86" y="189"/>
                    <a:pt x="86" y="189"/>
                  </a:cubicBezTo>
                  <a:cubicBezTo>
                    <a:pt x="86" y="133"/>
                    <a:pt x="132" y="87"/>
                    <a:pt x="189" y="87"/>
                  </a:cubicBezTo>
                  <a:cubicBezTo>
                    <a:pt x="1357" y="87"/>
                    <a:pt x="1357" y="87"/>
                    <a:pt x="1357" y="87"/>
                  </a:cubicBezTo>
                  <a:cubicBezTo>
                    <a:pt x="1414" y="87"/>
                    <a:pt x="1460" y="133"/>
                    <a:pt x="1460" y="189"/>
                  </a:cubicBezTo>
                  <a:cubicBezTo>
                    <a:pt x="1460" y="988"/>
                    <a:pt x="1460" y="988"/>
                    <a:pt x="1460" y="988"/>
                  </a:cubicBezTo>
                  <a:close/>
                  <a:moveTo>
                    <a:pt x="1460" y="988"/>
                  </a:moveTo>
                  <a:cubicBezTo>
                    <a:pt x="1460" y="988"/>
                    <a:pt x="1460" y="988"/>
                    <a:pt x="1460" y="98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72"/>
            <p:cNvSpPr>
              <a:spLocks noEditPoints="1"/>
            </p:cNvSpPr>
            <p:nvPr/>
          </p:nvSpPr>
          <p:spPr bwMode="auto">
            <a:xfrm>
              <a:off x="2259" y="1118"/>
              <a:ext cx="260" cy="185"/>
            </a:xfrm>
            <a:custGeom>
              <a:avLst/>
              <a:gdLst>
                <a:gd name="T0" fmla="*/ 802 w 1200"/>
                <a:gd name="T1" fmla="*/ 420 h 855"/>
                <a:gd name="T2" fmla="*/ 1181 w 1200"/>
                <a:gd name="T3" fmla="*/ 80 h 855"/>
                <a:gd name="T4" fmla="*/ 1184 w 1200"/>
                <a:gd name="T5" fmla="*/ 19 h 855"/>
                <a:gd name="T6" fmla="*/ 1123 w 1200"/>
                <a:gd name="T7" fmla="*/ 16 h 855"/>
                <a:gd name="T8" fmla="*/ 601 w 1200"/>
                <a:gd name="T9" fmla="*/ 484 h 855"/>
                <a:gd name="T10" fmla="*/ 499 w 1200"/>
                <a:gd name="T11" fmla="*/ 393 h 855"/>
                <a:gd name="T12" fmla="*/ 499 w 1200"/>
                <a:gd name="T13" fmla="*/ 392 h 855"/>
                <a:gd name="T14" fmla="*/ 492 w 1200"/>
                <a:gd name="T15" fmla="*/ 386 h 855"/>
                <a:gd name="T16" fmla="*/ 78 w 1200"/>
                <a:gd name="T17" fmla="*/ 16 h 855"/>
                <a:gd name="T18" fmla="*/ 16 w 1200"/>
                <a:gd name="T19" fmla="*/ 19 h 855"/>
                <a:gd name="T20" fmla="*/ 20 w 1200"/>
                <a:gd name="T21" fmla="*/ 80 h 855"/>
                <a:gd name="T22" fmla="*/ 403 w 1200"/>
                <a:gd name="T23" fmla="*/ 422 h 855"/>
                <a:gd name="T24" fmla="*/ 22 w 1200"/>
                <a:gd name="T25" fmla="*/ 779 h 855"/>
                <a:gd name="T26" fmla="*/ 20 w 1200"/>
                <a:gd name="T27" fmla="*/ 840 h 855"/>
                <a:gd name="T28" fmla="*/ 51 w 1200"/>
                <a:gd name="T29" fmla="*/ 854 h 855"/>
                <a:gd name="T30" fmla="*/ 81 w 1200"/>
                <a:gd name="T31" fmla="*/ 843 h 855"/>
                <a:gd name="T32" fmla="*/ 468 w 1200"/>
                <a:gd name="T33" fmla="*/ 481 h 855"/>
                <a:gd name="T34" fmla="*/ 573 w 1200"/>
                <a:gd name="T35" fmla="*/ 574 h 855"/>
                <a:gd name="T36" fmla="*/ 601 w 1200"/>
                <a:gd name="T37" fmla="*/ 585 h 855"/>
                <a:gd name="T38" fmla="*/ 630 w 1200"/>
                <a:gd name="T39" fmla="*/ 574 h 855"/>
                <a:gd name="T40" fmla="*/ 738 w 1200"/>
                <a:gd name="T41" fmla="*/ 477 h 855"/>
                <a:gd name="T42" fmla="*/ 1123 w 1200"/>
                <a:gd name="T43" fmla="*/ 843 h 855"/>
                <a:gd name="T44" fmla="*/ 1152 w 1200"/>
                <a:gd name="T45" fmla="*/ 855 h 855"/>
                <a:gd name="T46" fmla="*/ 1184 w 1200"/>
                <a:gd name="T47" fmla="*/ 841 h 855"/>
                <a:gd name="T48" fmla="*/ 1182 w 1200"/>
                <a:gd name="T49" fmla="*/ 780 h 855"/>
                <a:gd name="T50" fmla="*/ 802 w 1200"/>
                <a:gd name="T51" fmla="*/ 420 h 855"/>
                <a:gd name="T52" fmla="*/ 802 w 1200"/>
                <a:gd name="T53" fmla="*/ 420 h 855"/>
                <a:gd name="T54" fmla="*/ 802 w 1200"/>
                <a:gd name="T55" fmla="*/ 420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0" h="855">
                  <a:moveTo>
                    <a:pt x="802" y="420"/>
                  </a:moveTo>
                  <a:cubicBezTo>
                    <a:pt x="1181" y="80"/>
                    <a:pt x="1181" y="80"/>
                    <a:pt x="1181" y="80"/>
                  </a:cubicBezTo>
                  <a:cubicBezTo>
                    <a:pt x="1198" y="64"/>
                    <a:pt x="1200" y="37"/>
                    <a:pt x="1184" y="19"/>
                  </a:cubicBezTo>
                  <a:cubicBezTo>
                    <a:pt x="1168" y="2"/>
                    <a:pt x="1141" y="0"/>
                    <a:pt x="1123" y="16"/>
                  </a:cubicBezTo>
                  <a:cubicBezTo>
                    <a:pt x="601" y="484"/>
                    <a:pt x="601" y="484"/>
                    <a:pt x="601" y="484"/>
                  </a:cubicBezTo>
                  <a:cubicBezTo>
                    <a:pt x="499" y="393"/>
                    <a:pt x="499" y="393"/>
                    <a:pt x="499" y="393"/>
                  </a:cubicBezTo>
                  <a:cubicBezTo>
                    <a:pt x="499" y="393"/>
                    <a:pt x="499" y="393"/>
                    <a:pt x="499" y="392"/>
                  </a:cubicBezTo>
                  <a:cubicBezTo>
                    <a:pt x="496" y="390"/>
                    <a:pt x="494" y="388"/>
                    <a:pt x="492" y="386"/>
                  </a:cubicBezTo>
                  <a:cubicBezTo>
                    <a:pt x="78" y="16"/>
                    <a:pt x="78" y="16"/>
                    <a:pt x="78" y="16"/>
                  </a:cubicBezTo>
                  <a:cubicBezTo>
                    <a:pt x="60" y="0"/>
                    <a:pt x="32" y="1"/>
                    <a:pt x="16" y="19"/>
                  </a:cubicBezTo>
                  <a:cubicBezTo>
                    <a:pt x="0" y="37"/>
                    <a:pt x="2" y="64"/>
                    <a:pt x="20" y="80"/>
                  </a:cubicBezTo>
                  <a:cubicBezTo>
                    <a:pt x="403" y="422"/>
                    <a:pt x="403" y="422"/>
                    <a:pt x="403" y="422"/>
                  </a:cubicBezTo>
                  <a:cubicBezTo>
                    <a:pt x="22" y="779"/>
                    <a:pt x="22" y="779"/>
                    <a:pt x="22" y="779"/>
                  </a:cubicBezTo>
                  <a:cubicBezTo>
                    <a:pt x="4" y="796"/>
                    <a:pt x="3" y="823"/>
                    <a:pt x="20" y="840"/>
                  </a:cubicBezTo>
                  <a:cubicBezTo>
                    <a:pt x="28" y="849"/>
                    <a:pt x="40" y="854"/>
                    <a:pt x="51" y="854"/>
                  </a:cubicBezTo>
                  <a:cubicBezTo>
                    <a:pt x="62" y="854"/>
                    <a:pt x="72" y="850"/>
                    <a:pt x="81" y="843"/>
                  </a:cubicBezTo>
                  <a:cubicBezTo>
                    <a:pt x="468" y="481"/>
                    <a:pt x="468" y="481"/>
                    <a:pt x="468" y="481"/>
                  </a:cubicBezTo>
                  <a:cubicBezTo>
                    <a:pt x="573" y="574"/>
                    <a:pt x="573" y="574"/>
                    <a:pt x="573" y="574"/>
                  </a:cubicBezTo>
                  <a:cubicBezTo>
                    <a:pt x="581" y="582"/>
                    <a:pt x="591" y="585"/>
                    <a:pt x="601" y="585"/>
                  </a:cubicBezTo>
                  <a:cubicBezTo>
                    <a:pt x="612" y="585"/>
                    <a:pt x="622" y="581"/>
                    <a:pt x="630" y="574"/>
                  </a:cubicBezTo>
                  <a:cubicBezTo>
                    <a:pt x="738" y="477"/>
                    <a:pt x="738" y="477"/>
                    <a:pt x="738" y="477"/>
                  </a:cubicBezTo>
                  <a:cubicBezTo>
                    <a:pt x="1123" y="843"/>
                    <a:pt x="1123" y="843"/>
                    <a:pt x="1123" y="843"/>
                  </a:cubicBezTo>
                  <a:cubicBezTo>
                    <a:pt x="1131" y="851"/>
                    <a:pt x="1142" y="855"/>
                    <a:pt x="1152" y="855"/>
                  </a:cubicBezTo>
                  <a:cubicBezTo>
                    <a:pt x="1164" y="855"/>
                    <a:pt x="1175" y="850"/>
                    <a:pt x="1184" y="841"/>
                  </a:cubicBezTo>
                  <a:cubicBezTo>
                    <a:pt x="1200" y="824"/>
                    <a:pt x="1199" y="797"/>
                    <a:pt x="1182" y="780"/>
                  </a:cubicBezTo>
                  <a:lnTo>
                    <a:pt x="802" y="420"/>
                  </a:lnTo>
                  <a:close/>
                  <a:moveTo>
                    <a:pt x="802" y="420"/>
                  </a:moveTo>
                  <a:cubicBezTo>
                    <a:pt x="802" y="420"/>
                    <a:pt x="802" y="420"/>
                    <a:pt x="802" y="4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1" name="Freeform 76"/>
          <p:cNvSpPr>
            <a:spLocks noEditPoints="1"/>
          </p:cNvSpPr>
          <p:nvPr/>
        </p:nvSpPr>
        <p:spPr bwMode="auto">
          <a:xfrm>
            <a:off x="5253037" y="1909763"/>
            <a:ext cx="528638" cy="454025"/>
          </a:xfrm>
          <a:custGeom>
            <a:avLst/>
            <a:gdLst>
              <a:gd name="T0" fmla="*/ 1292 w 1540"/>
              <a:gd name="T1" fmla="*/ 204 h 1322"/>
              <a:gd name="T2" fmla="*/ 928 w 1540"/>
              <a:gd name="T3" fmla="*/ 204 h 1322"/>
              <a:gd name="T4" fmla="*/ 767 w 1540"/>
              <a:gd name="T5" fmla="*/ 43 h 1322"/>
              <a:gd name="T6" fmla="*/ 724 w 1540"/>
              <a:gd name="T7" fmla="*/ 0 h 1322"/>
              <a:gd name="T8" fmla="*/ 247 w 1540"/>
              <a:gd name="T9" fmla="*/ 0 h 1322"/>
              <a:gd name="T10" fmla="*/ 0 w 1540"/>
              <a:gd name="T11" fmla="*/ 247 h 1322"/>
              <a:gd name="T12" fmla="*/ 0 w 1540"/>
              <a:gd name="T13" fmla="*/ 1074 h 1322"/>
              <a:gd name="T14" fmla="*/ 247 w 1540"/>
              <a:gd name="T15" fmla="*/ 1322 h 1322"/>
              <a:gd name="T16" fmla="*/ 1292 w 1540"/>
              <a:gd name="T17" fmla="*/ 1322 h 1322"/>
              <a:gd name="T18" fmla="*/ 1540 w 1540"/>
              <a:gd name="T19" fmla="*/ 1074 h 1322"/>
              <a:gd name="T20" fmla="*/ 1540 w 1540"/>
              <a:gd name="T21" fmla="*/ 451 h 1322"/>
              <a:gd name="T22" fmla="*/ 1292 w 1540"/>
              <a:gd name="T23" fmla="*/ 204 h 1322"/>
              <a:gd name="T24" fmla="*/ 1453 w 1540"/>
              <a:gd name="T25" fmla="*/ 1074 h 1322"/>
              <a:gd name="T26" fmla="*/ 1292 w 1540"/>
              <a:gd name="T27" fmla="*/ 1235 h 1322"/>
              <a:gd name="T28" fmla="*/ 247 w 1540"/>
              <a:gd name="T29" fmla="*/ 1235 h 1322"/>
              <a:gd name="T30" fmla="*/ 86 w 1540"/>
              <a:gd name="T31" fmla="*/ 1074 h 1322"/>
              <a:gd name="T32" fmla="*/ 86 w 1540"/>
              <a:gd name="T33" fmla="*/ 247 h 1322"/>
              <a:gd name="T34" fmla="*/ 247 w 1540"/>
              <a:gd name="T35" fmla="*/ 86 h 1322"/>
              <a:gd name="T36" fmla="*/ 684 w 1540"/>
              <a:gd name="T37" fmla="*/ 86 h 1322"/>
              <a:gd name="T38" fmla="*/ 928 w 1540"/>
              <a:gd name="T39" fmla="*/ 290 h 1322"/>
              <a:gd name="T40" fmla="*/ 1292 w 1540"/>
              <a:gd name="T41" fmla="*/ 290 h 1322"/>
              <a:gd name="T42" fmla="*/ 1453 w 1540"/>
              <a:gd name="T43" fmla="*/ 451 h 1322"/>
              <a:gd name="T44" fmla="*/ 1453 w 1540"/>
              <a:gd name="T45" fmla="*/ 1074 h 1322"/>
              <a:gd name="T46" fmla="*/ 1453 w 1540"/>
              <a:gd name="T47" fmla="*/ 1074 h 1322"/>
              <a:gd name="T48" fmla="*/ 1453 w 1540"/>
              <a:gd name="T49" fmla="*/ 1074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0" h="1322">
                <a:moveTo>
                  <a:pt x="1292" y="204"/>
                </a:moveTo>
                <a:cubicBezTo>
                  <a:pt x="928" y="204"/>
                  <a:pt x="928" y="204"/>
                  <a:pt x="928" y="204"/>
                </a:cubicBezTo>
                <a:cubicBezTo>
                  <a:pt x="839" y="204"/>
                  <a:pt x="767" y="132"/>
                  <a:pt x="767" y="43"/>
                </a:cubicBezTo>
                <a:cubicBezTo>
                  <a:pt x="767" y="19"/>
                  <a:pt x="748" y="0"/>
                  <a:pt x="724" y="0"/>
                </a:cubicBezTo>
                <a:cubicBezTo>
                  <a:pt x="247" y="0"/>
                  <a:pt x="247" y="0"/>
                  <a:pt x="247" y="0"/>
                </a:cubicBezTo>
                <a:cubicBezTo>
                  <a:pt x="111" y="0"/>
                  <a:pt x="0" y="111"/>
                  <a:pt x="0" y="247"/>
                </a:cubicBezTo>
                <a:cubicBezTo>
                  <a:pt x="0" y="1074"/>
                  <a:pt x="0" y="1074"/>
                  <a:pt x="0" y="1074"/>
                </a:cubicBezTo>
                <a:cubicBezTo>
                  <a:pt x="0" y="1211"/>
                  <a:pt x="111" y="1322"/>
                  <a:pt x="247" y="1322"/>
                </a:cubicBezTo>
                <a:cubicBezTo>
                  <a:pt x="1292" y="1322"/>
                  <a:pt x="1292" y="1322"/>
                  <a:pt x="1292" y="1322"/>
                </a:cubicBezTo>
                <a:cubicBezTo>
                  <a:pt x="1429" y="1322"/>
                  <a:pt x="1540" y="1211"/>
                  <a:pt x="1540" y="1074"/>
                </a:cubicBezTo>
                <a:cubicBezTo>
                  <a:pt x="1540" y="451"/>
                  <a:pt x="1540" y="451"/>
                  <a:pt x="1540" y="451"/>
                </a:cubicBezTo>
                <a:cubicBezTo>
                  <a:pt x="1540" y="315"/>
                  <a:pt x="1429" y="204"/>
                  <a:pt x="1292" y="204"/>
                </a:cubicBezTo>
                <a:close/>
                <a:moveTo>
                  <a:pt x="1453" y="1074"/>
                </a:moveTo>
                <a:cubicBezTo>
                  <a:pt x="1453" y="1163"/>
                  <a:pt x="1381" y="1235"/>
                  <a:pt x="1292" y="1235"/>
                </a:cubicBezTo>
                <a:cubicBezTo>
                  <a:pt x="247" y="1235"/>
                  <a:pt x="247" y="1235"/>
                  <a:pt x="247" y="1235"/>
                </a:cubicBezTo>
                <a:cubicBezTo>
                  <a:pt x="159" y="1235"/>
                  <a:pt x="86" y="1163"/>
                  <a:pt x="86" y="1074"/>
                </a:cubicBezTo>
                <a:cubicBezTo>
                  <a:pt x="86" y="247"/>
                  <a:pt x="86" y="247"/>
                  <a:pt x="86" y="247"/>
                </a:cubicBezTo>
                <a:cubicBezTo>
                  <a:pt x="86" y="159"/>
                  <a:pt x="158" y="86"/>
                  <a:pt x="247" y="86"/>
                </a:cubicBezTo>
                <a:cubicBezTo>
                  <a:pt x="684" y="86"/>
                  <a:pt x="684" y="86"/>
                  <a:pt x="684" y="86"/>
                </a:cubicBezTo>
                <a:cubicBezTo>
                  <a:pt x="705" y="202"/>
                  <a:pt x="806" y="290"/>
                  <a:pt x="928" y="290"/>
                </a:cubicBezTo>
                <a:cubicBezTo>
                  <a:pt x="1292" y="290"/>
                  <a:pt x="1292" y="290"/>
                  <a:pt x="1292" y="290"/>
                </a:cubicBezTo>
                <a:cubicBezTo>
                  <a:pt x="1381" y="290"/>
                  <a:pt x="1453" y="362"/>
                  <a:pt x="1453" y="451"/>
                </a:cubicBezTo>
                <a:lnTo>
                  <a:pt x="1453" y="1074"/>
                </a:lnTo>
                <a:close/>
                <a:moveTo>
                  <a:pt x="1453" y="1074"/>
                </a:moveTo>
                <a:cubicBezTo>
                  <a:pt x="1453" y="1074"/>
                  <a:pt x="1453" y="1074"/>
                  <a:pt x="1453" y="1074"/>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grpSp>
        <p:nvGrpSpPr>
          <p:cNvPr id="162" name="Group 79"/>
          <p:cNvGrpSpPr>
            <a:grpSpLocks noChangeAspect="1"/>
          </p:cNvGrpSpPr>
          <p:nvPr/>
        </p:nvGrpSpPr>
        <p:grpSpPr bwMode="auto">
          <a:xfrm>
            <a:off x="6396037" y="1909763"/>
            <a:ext cx="476250" cy="534988"/>
            <a:chOff x="3182" y="1042"/>
            <a:chExt cx="300" cy="337"/>
          </a:xfrm>
          <a:solidFill>
            <a:srgbClr val="F9B359"/>
          </a:solidFill>
          <a:effectLst/>
        </p:grpSpPr>
        <p:sp>
          <p:nvSpPr>
            <p:cNvPr id="164" name="Freeform 80"/>
            <p:cNvSpPr>
              <a:spLocks noEditPoints="1"/>
            </p:cNvSpPr>
            <p:nvPr/>
          </p:nvSpPr>
          <p:spPr bwMode="auto">
            <a:xfrm>
              <a:off x="3182" y="1042"/>
              <a:ext cx="300" cy="337"/>
            </a:xfrm>
            <a:custGeom>
              <a:avLst/>
              <a:gdLst>
                <a:gd name="T0" fmla="*/ 1341 w 1384"/>
                <a:gd name="T1" fmla="*/ 224 h 1556"/>
                <a:gd name="T2" fmla="*/ 1017 w 1384"/>
                <a:gd name="T3" fmla="*/ 224 h 1556"/>
                <a:gd name="T4" fmla="*/ 1017 w 1384"/>
                <a:gd name="T5" fmla="*/ 171 h 1556"/>
                <a:gd name="T6" fmla="*/ 846 w 1384"/>
                <a:gd name="T7" fmla="*/ 0 h 1556"/>
                <a:gd name="T8" fmla="*/ 538 w 1384"/>
                <a:gd name="T9" fmla="*/ 0 h 1556"/>
                <a:gd name="T10" fmla="*/ 367 w 1384"/>
                <a:gd name="T11" fmla="*/ 171 h 1556"/>
                <a:gd name="T12" fmla="*/ 367 w 1384"/>
                <a:gd name="T13" fmla="*/ 224 h 1556"/>
                <a:gd name="T14" fmla="*/ 43 w 1384"/>
                <a:gd name="T15" fmla="*/ 224 h 1556"/>
                <a:gd name="T16" fmla="*/ 0 w 1384"/>
                <a:gd name="T17" fmla="*/ 267 h 1556"/>
                <a:gd name="T18" fmla="*/ 43 w 1384"/>
                <a:gd name="T19" fmla="*/ 310 h 1556"/>
                <a:gd name="T20" fmla="*/ 121 w 1384"/>
                <a:gd name="T21" fmla="*/ 310 h 1556"/>
                <a:gd name="T22" fmla="*/ 121 w 1384"/>
                <a:gd name="T23" fmla="*/ 1325 h 1556"/>
                <a:gd name="T24" fmla="*/ 352 w 1384"/>
                <a:gd name="T25" fmla="*/ 1556 h 1556"/>
                <a:gd name="T26" fmla="*/ 1032 w 1384"/>
                <a:gd name="T27" fmla="*/ 1556 h 1556"/>
                <a:gd name="T28" fmla="*/ 1263 w 1384"/>
                <a:gd name="T29" fmla="*/ 1325 h 1556"/>
                <a:gd name="T30" fmla="*/ 1263 w 1384"/>
                <a:gd name="T31" fmla="*/ 310 h 1556"/>
                <a:gd name="T32" fmla="*/ 1341 w 1384"/>
                <a:gd name="T33" fmla="*/ 310 h 1556"/>
                <a:gd name="T34" fmla="*/ 1384 w 1384"/>
                <a:gd name="T35" fmla="*/ 267 h 1556"/>
                <a:gd name="T36" fmla="*/ 1341 w 1384"/>
                <a:gd name="T37" fmla="*/ 224 h 1556"/>
                <a:gd name="T38" fmla="*/ 453 w 1384"/>
                <a:gd name="T39" fmla="*/ 171 h 1556"/>
                <a:gd name="T40" fmla="*/ 538 w 1384"/>
                <a:gd name="T41" fmla="*/ 86 h 1556"/>
                <a:gd name="T42" fmla="*/ 846 w 1384"/>
                <a:gd name="T43" fmla="*/ 86 h 1556"/>
                <a:gd name="T44" fmla="*/ 931 w 1384"/>
                <a:gd name="T45" fmla="*/ 171 h 1556"/>
                <a:gd name="T46" fmla="*/ 931 w 1384"/>
                <a:gd name="T47" fmla="*/ 224 h 1556"/>
                <a:gd name="T48" fmla="*/ 453 w 1384"/>
                <a:gd name="T49" fmla="*/ 224 h 1556"/>
                <a:gd name="T50" fmla="*/ 453 w 1384"/>
                <a:gd name="T51" fmla="*/ 171 h 1556"/>
                <a:gd name="T52" fmla="*/ 1177 w 1384"/>
                <a:gd name="T53" fmla="*/ 1325 h 1556"/>
                <a:gd name="T54" fmla="*/ 1032 w 1384"/>
                <a:gd name="T55" fmla="*/ 1470 h 1556"/>
                <a:gd name="T56" fmla="*/ 352 w 1384"/>
                <a:gd name="T57" fmla="*/ 1470 h 1556"/>
                <a:gd name="T58" fmla="*/ 208 w 1384"/>
                <a:gd name="T59" fmla="*/ 1325 h 1556"/>
                <a:gd name="T60" fmla="*/ 208 w 1384"/>
                <a:gd name="T61" fmla="*/ 310 h 1556"/>
                <a:gd name="T62" fmla="*/ 1177 w 1384"/>
                <a:gd name="T63" fmla="*/ 310 h 1556"/>
                <a:gd name="T64" fmla="*/ 1177 w 1384"/>
                <a:gd name="T65" fmla="*/ 1325 h 1556"/>
                <a:gd name="T66" fmla="*/ 1177 w 1384"/>
                <a:gd name="T67" fmla="*/ 1325 h 1556"/>
                <a:gd name="T68" fmla="*/ 1177 w 1384"/>
                <a:gd name="T69" fmla="*/ 1325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4" h="1556">
                  <a:moveTo>
                    <a:pt x="1341" y="224"/>
                  </a:moveTo>
                  <a:cubicBezTo>
                    <a:pt x="1017" y="224"/>
                    <a:pt x="1017" y="224"/>
                    <a:pt x="1017" y="224"/>
                  </a:cubicBezTo>
                  <a:cubicBezTo>
                    <a:pt x="1017" y="171"/>
                    <a:pt x="1017" y="171"/>
                    <a:pt x="1017" y="171"/>
                  </a:cubicBezTo>
                  <a:cubicBezTo>
                    <a:pt x="1017" y="77"/>
                    <a:pt x="940" y="0"/>
                    <a:pt x="846" y="0"/>
                  </a:cubicBezTo>
                  <a:cubicBezTo>
                    <a:pt x="538" y="0"/>
                    <a:pt x="538" y="0"/>
                    <a:pt x="538" y="0"/>
                  </a:cubicBezTo>
                  <a:cubicBezTo>
                    <a:pt x="444" y="0"/>
                    <a:pt x="367" y="77"/>
                    <a:pt x="367" y="171"/>
                  </a:cubicBezTo>
                  <a:cubicBezTo>
                    <a:pt x="367" y="224"/>
                    <a:pt x="367" y="224"/>
                    <a:pt x="367" y="224"/>
                  </a:cubicBezTo>
                  <a:cubicBezTo>
                    <a:pt x="43" y="224"/>
                    <a:pt x="43" y="224"/>
                    <a:pt x="43" y="224"/>
                  </a:cubicBezTo>
                  <a:cubicBezTo>
                    <a:pt x="19" y="224"/>
                    <a:pt x="0" y="243"/>
                    <a:pt x="0" y="267"/>
                  </a:cubicBezTo>
                  <a:cubicBezTo>
                    <a:pt x="0" y="291"/>
                    <a:pt x="19" y="310"/>
                    <a:pt x="43" y="310"/>
                  </a:cubicBezTo>
                  <a:cubicBezTo>
                    <a:pt x="121" y="310"/>
                    <a:pt x="121" y="310"/>
                    <a:pt x="121" y="310"/>
                  </a:cubicBezTo>
                  <a:cubicBezTo>
                    <a:pt x="121" y="1325"/>
                    <a:pt x="121" y="1325"/>
                    <a:pt x="121" y="1325"/>
                  </a:cubicBezTo>
                  <a:cubicBezTo>
                    <a:pt x="121" y="1453"/>
                    <a:pt x="225" y="1556"/>
                    <a:pt x="352" y="1556"/>
                  </a:cubicBezTo>
                  <a:cubicBezTo>
                    <a:pt x="1032" y="1556"/>
                    <a:pt x="1032" y="1556"/>
                    <a:pt x="1032" y="1556"/>
                  </a:cubicBezTo>
                  <a:cubicBezTo>
                    <a:pt x="1159" y="1556"/>
                    <a:pt x="1263" y="1453"/>
                    <a:pt x="1263" y="1325"/>
                  </a:cubicBezTo>
                  <a:cubicBezTo>
                    <a:pt x="1263" y="310"/>
                    <a:pt x="1263" y="310"/>
                    <a:pt x="1263" y="310"/>
                  </a:cubicBezTo>
                  <a:cubicBezTo>
                    <a:pt x="1341" y="310"/>
                    <a:pt x="1341" y="310"/>
                    <a:pt x="1341" y="310"/>
                  </a:cubicBezTo>
                  <a:cubicBezTo>
                    <a:pt x="1365" y="310"/>
                    <a:pt x="1384" y="291"/>
                    <a:pt x="1384" y="267"/>
                  </a:cubicBezTo>
                  <a:cubicBezTo>
                    <a:pt x="1384" y="243"/>
                    <a:pt x="1365" y="224"/>
                    <a:pt x="1341" y="224"/>
                  </a:cubicBezTo>
                  <a:close/>
                  <a:moveTo>
                    <a:pt x="453" y="171"/>
                  </a:moveTo>
                  <a:cubicBezTo>
                    <a:pt x="453" y="124"/>
                    <a:pt x="492" y="86"/>
                    <a:pt x="538" y="86"/>
                  </a:cubicBezTo>
                  <a:cubicBezTo>
                    <a:pt x="846" y="86"/>
                    <a:pt x="846" y="86"/>
                    <a:pt x="846" y="86"/>
                  </a:cubicBezTo>
                  <a:cubicBezTo>
                    <a:pt x="893" y="86"/>
                    <a:pt x="931" y="124"/>
                    <a:pt x="931" y="171"/>
                  </a:cubicBezTo>
                  <a:cubicBezTo>
                    <a:pt x="931" y="224"/>
                    <a:pt x="931" y="224"/>
                    <a:pt x="931" y="224"/>
                  </a:cubicBezTo>
                  <a:cubicBezTo>
                    <a:pt x="453" y="224"/>
                    <a:pt x="453" y="224"/>
                    <a:pt x="453" y="224"/>
                  </a:cubicBezTo>
                  <a:lnTo>
                    <a:pt x="453" y="171"/>
                  </a:lnTo>
                  <a:close/>
                  <a:moveTo>
                    <a:pt x="1177" y="1325"/>
                  </a:moveTo>
                  <a:cubicBezTo>
                    <a:pt x="1177" y="1405"/>
                    <a:pt x="1112" y="1470"/>
                    <a:pt x="1032" y="1470"/>
                  </a:cubicBezTo>
                  <a:cubicBezTo>
                    <a:pt x="352" y="1470"/>
                    <a:pt x="352" y="1470"/>
                    <a:pt x="352" y="1470"/>
                  </a:cubicBezTo>
                  <a:cubicBezTo>
                    <a:pt x="273" y="1470"/>
                    <a:pt x="208" y="1405"/>
                    <a:pt x="208" y="1325"/>
                  </a:cubicBezTo>
                  <a:cubicBezTo>
                    <a:pt x="208" y="310"/>
                    <a:pt x="208" y="310"/>
                    <a:pt x="208" y="310"/>
                  </a:cubicBezTo>
                  <a:cubicBezTo>
                    <a:pt x="1177" y="310"/>
                    <a:pt x="1177" y="310"/>
                    <a:pt x="1177" y="310"/>
                  </a:cubicBezTo>
                  <a:cubicBezTo>
                    <a:pt x="1177" y="1325"/>
                    <a:pt x="1177" y="1325"/>
                    <a:pt x="1177" y="1325"/>
                  </a:cubicBezTo>
                  <a:close/>
                  <a:moveTo>
                    <a:pt x="1177" y="1325"/>
                  </a:moveTo>
                  <a:cubicBezTo>
                    <a:pt x="1177" y="1325"/>
                    <a:pt x="1177" y="1325"/>
                    <a:pt x="1177" y="13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81"/>
            <p:cNvSpPr>
              <a:spLocks noEditPoints="1"/>
            </p:cNvSpPr>
            <p:nvPr/>
          </p:nvSpPr>
          <p:spPr bwMode="auto">
            <a:xfrm>
              <a:off x="3323" y="1143"/>
              <a:ext cx="18" cy="184"/>
            </a:xfrm>
            <a:custGeom>
              <a:avLst/>
              <a:gdLst>
                <a:gd name="T0" fmla="*/ 43 w 86"/>
                <a:gd name="T1" fmla="*/ 850 h 850"/>
                <a:gd name="T2" fmla="*/ 86 w 86"/>
                <a:gd name="T3" fmla="*/ 807 h 850"/>
                <a:gd name="T4" fmla="*/ 86 w 86"/>
                <a:gd name="T5" fmla="*/ 43 h 850"/>
                <a:gd name="T6" fmla="*/ 43 w 86"/>
                <a:gd name="T7" fmla="*/ 0 h 850"/>
                <a:gd name="T8" fmla="*/ 0 w 86"/>
                <a:gd name="T9" fmla="*/ 43 h 850"/>
                <a:gd name="T10" fmla="*/ 0 w 86"/>
                <a:gd name="T11" fmla="*/ 807 h 850"/>
                <a:gd name="T12" fmla="*/ 43 w 86"/>
                <a:gd name="T13" fmla="*/ 850 h 850"/>
                <a:gd name="T14" fmla="*/ 43 w 86"/>
                <a:gd name="T15" fmla="*/ 850 h 850"/>
                <a:gd name="T16" fmla="*/ 43 w 86"/>
                <a:gd name="T17" fmla="*/ 85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850">
                  <a:moveTo>
                    <a:pt x="43" y="850"/>
                  </a:moveTo>
                  <a:cubicBezTo>
                    <a:pt x="67" y="850"/>
                    <a:pt x="86" y="831"/>
                    <a:pt x="86" y="807"/>
                  </a:cubicBezTo>
                  <a:cubicBezTo>
                    <a:pt x="86" y="43"/>
                    <a:pt x="86" y="43"/>
                    <a:pt x="86" y="43"/>
                  </a:cubicBezTo>
                  <a:cubicBezTo>
                    <a:pt x="86" y="19"/>
                    <a:pt x="67" y="0"/>
                    <a:pt x="43" y="0"/>
                  </a:cubicBezTo>
                  <a:cubicBezTo>
                    <a:pt x="19" y="0"/>
                    <a:pt x="0" y="19"/>
                    <a:pt x="0" y="43"/>
                  </a:cubicBezTo>
                  <a:cubicBezTo>
                    <a:pt x="0" y="807"/>
                    <a:pt x="0" y="807"/>
                    <a:pt x="0" y="807"/>
                  </a:cubicBezTo>
                  <a:cubicBezTo>
                    <a:pt x="0" y="831"/>
                    <a:pt x="19" y="850"/>
                    <a:pt x="43" y="850"/>
                  </a:cubicBezTo>
                  <a:close/>
                  <a:moveTo>
                    <a:pt x="43" y="850"/>
                  </a:moveTo>
                  <a:cubicBezTo>
                    <a:pt x="43" y="850"/>
                    <a:pt x="43" y="850"/>
                    <a:pt x="43" y="85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82"/>
            <p:cNvSpPr>
              <a:spLocks noEditPoints="1"/>
            </p:cNvSpPr>
            <p:nvPr/>
          </p:nvSpPr>
          <p:spPr bwMode="auto">
            <a:xfrm>
              <a:off x="3262" y="1153"/>
              <a:ext cx="18" cy="163"/>
            </a:xfrm>
            <a:custGeom>
              <a:avLst/>
              <a:gdLst>
                <a:gd name="T0" fmla="*/ 43 w 86"/>
                <a:gd name="T1" fmla="*/ 755 h 755"/>
                <a:gd name="T2" fmla="*/ 86 w 86"/>
                <a:gd name="T3" fmla="*/ 711 h 755"/>
                <a:gd name="T4" fmla="*/ 86 w 86"/>
                <a:gd name="T5" fmla="*/ 43 h 755"/>
                <a:gd name="T6" fmla="*/ 43 w 86"/>
                <a:gd name="T7" fmla="*/ 0 h 755"/>
                <a:gd name="T8" fmla="*/ 0 w 86"/>
                <a:gd name="T9" fmla="*/ 43 h 755"/>
                <a:gd name="T10" fmla="*/ 0 w 86"/>
                <a:gd name="T11" fmla="*/ 711 h 755"/>
                <a:gd name="T12" fmla="*/ 43 w 86"/>
                <a:gd name="T13" fmla="*/ 755 h 755"/>
                <a:gd name="T14" fmla="*/ 43 w 86"/>
                <a:gd name="T15" fmla="*/ 755 h 755"/>
                <a:gd name="T16" fmla="*/ 43 w 86"/>
                <a:gd name="T17" fmla="*/ 75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755">
                  <a:moveTo>
                    <a:pt x="43" y="755"/>
                  </a:moveTo>
                  <a:cubicBezTo>
                    <a:pt x="67" y="755"/>
                    <a:pt x="86" y="735"/>
                    <a:pt x="86" y="711"/>
                  </a:cubicBezTo>
                  <a:cubicBezTo>
                    <a:pt x="86" y="43"/>
                    <a:pt x="86" y="43"/>
                    <a:pt x="86" y="43"/>
                  </a:cubicBezTo>
                  <a:cubicBezTo>
                    <a:pt x="86" y="19"/>
                    <a:pt x="67" y="0"/>
                    <a:pt x="43" y="0"/>
                  </a:cubicBezTo>
                  <a:cubicBezTo>
                    <a:pt x="19" y="0"/>
                    <a:pt x="0" y="19"/>
                    <a:pt x="0" y="43"/>
                  </a:cubicBezTo>
                  <a:cubicBezTo>
                    <a:pt x="0" y="711"/>
                    <a:pt x="0" y="711"/>
                    <a:pt x="0" y="711"/>
                  </a:cubicBezTo>
                  <a:cubicBezTo>
                    <a:pt x="0" y="735"/>
                    <a:pt x="20" y="755"/>
                    <a:pt x="43" y="755"/>
                  </a:cubicBezTo>
                  <a:close/>
                  <a:moveTo>
                    <a:pt x="43" y="755"/>
                  </a:moveTo>
                  <a:cubicBezTo>
                    <a:pt x="43" y="755"/>
                    <a:pt x="43" y="755"/>
                    <a:pt x="43" y="75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83"/>
            <p:cNvSpPr>
              <a:spLocks noEditPoints="1"/>
            </p:cNvSpPr>
            <p:nvPr/>
          </p:nvSpPr>
          <p:spPr bwMode="auto">
            <a:xfrm>
              <a:off x="3384" y="1153"/>
              <a:ext cx="18" cy="163"/>
            </a:xfrm>
            <a:custGeom>
              <a:avLst/>
              <a:gdLst>
                <a:gd name="T0" fmla="*/ 43 w 86"/>
                <a:gd name="T1" fmla="*/ 755 h 755"/>
                <a:gd name="T2" fmla="*/ 86 w 86"/>
                <a:gd name="T3" fmla="*/ 711 h 755"/>
                <a:gd name="T4" fmla="*/ 86 w 86"/>
                <a:gd name="T5" fmla="*/ 43 h 755"/>
                <a:gd name="T6" fmla="*/ 43 w 86"/>
                <a:gd name="T7" fmla="*/ 0 h 755"/>
                <a:gd name="T8" fmla="*/ 0 w 86"/>
                <a:gd name="T9" fmla="*/ 43 h 755"/>
                <a:gd name="T10" fmla="*/ 0 w 86"/>
                <a:gd name="T11" fmla="*/ 711 h 755"/>
                <a:gd name="T12" fmla="*/ 43 w 86"/>
                <a:gd name="T13" fmla="*/ 755 h 755"/>
                <a:gd name="T14" fmla="*/ 43 w 86"/>
                <a:gd name="T15" fmla="*/ 755 h 755"/>
                <a:gd name="T16" fmla="*/ 43 w 86"/>
                <a:gd name="T17" fmla="*/ 75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755">
                  <a:moveTo>
                    <a:pt x="43" y="755"/>
                  </a:moveTo>
                  <a:cubicBezTo>
                    <a:pt x="67" y="755"/>
                    <a:pt x="86" y="735"/>
                    <a:pt x="86" y="711"/>
                  </a:cubicBezTo>
                  <a:cubicBezTo>
                    <a:pt x="86" y="43"/>
                    <a:pt x="86" y="43"/>
                    <a:pt x="86" y="43"/>
                  </a:cubicBezTo>
                  <a:cubicBezTo>
                    <a:pt x="86" y="19"/>
                    <a:pt x="67" y="0"/>
                    <a:pt x="43" y="0"/>
                  </a:cubicBezTo>
                  <a:cubicBezTo>
                    <a:pt x="19" y="0"/>
                    <a:pt x="0" y="19"/>
                    <a:pt x="0" y="43"/>
                  </a:cubicBezTo>
                  <a:cubicBezTo>
                    <a:pt x="0" y="711"/>
                    <a:pt x="0" y="711"/>
                    <a:pt x="0" y="711"/>
                  </a:cubicBezTo>
                  <a:cubicBezTo>
                    <a:pt x="0" y="735"/>
                    <a:pt x="19" y="755"/>
                    <a:pt x="43" y="755"/>
                  </a:cubicBezTo>
                  <a:close/>
                  <a:moveTo>
                    <a:pt x="43" y="755"/>
                  </a:moveTo>
                  <a:cubicBezTo>
                    <a:pt x="43" y="755"/>
                    <a:pt x="43" y="755"/>
                    <a:pt x="43" y="75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0" name="Freeform 87"/>
          <p:cNvSpPr>
            <a:spLocks noEditPoints="1"/>
          </p:cNvSpPr>
          <p:nvPr/>
        </p:nvSpPr>
        <p:spPr bwMode="auto">
          <a:xfrm>
            <a:off x="7539037" y="1909763"/>
            <a:ext cx="538163" cy="431800"/>
          </a:xfrm>
          <a:custGeom>
            <a:avLst/>
            <a:gdLst>
              <a:gd name="T0" fmla="*/ 1538 w 1561"/>
              <a:gd name="T1" fmla="*/ 806 h 1257"/>
              <a:gd name="T2" fmla="*/ 1331 w 1561"/>
              <a:gd name="T3" fmla="*/ 150 h 1257"/>
              <a:gd name="T4" fmla="*/ 1105 w 1561"/>
              <a:gd name="T5" fmla="*/ 29 h 1257"/>
              <a:gd name="T6" fmla="*/ 1076 w 1561"/>
              <a:gd name="T7" fmla="*/ 83 h 1257"/>
              <a:gd name="T8" fmla="*/ 1130 w 1561"/>
              <a:gd name="T9" fmla="*/ 112 h 1257"/>
              <a:gd name="T10" fmla="*/ 1248 w 1561"/>
              <a:gd name="T11" fmla="*/ 175 h 1257"/>
              <a:gd name="T12" fmla="*/ 1248 w 1561"/>
              <a:gd name="T13" fmla="*/ 175 h 1257"/>
              <a:gd name="T14" fmla="*/ 1396 w 1561"/>
              <a:gd name="T15" fmla="*/ 645 h 1257"/>
              <a:gd name="T16" fmla="*/ 1237 w 1561"/>
              <a:gd name="T17" fmla="*/ 604 h 1257"/>
              <a:gd name="T18" fmla="*/ 916 w 1561"/>
              <a:gd name="T19" fmla="*/ 890 h 1257"/>
              <a:gd name="T20" fmla="*/ 644 w 1561"/>
              <a:gd name="T21" fmla="*/ 890 h 1257"/>
              <a:gd name="T22" fmla="*/ 324 w 1561"/>
              <a:gd name="T23" fmla="*/ 609 h 1257"/>
              <a:gd name="T24" fmla="*/ 164 w 1561"/>
              <a:gd name="T25" fmla="*/ 651 h 1257"/>
              <a:gd name="T26" fmla="*/ 314 w 1561"/>
              <a:gd name="T27" fmla="*/ 175 h 1257"/>
              <a:gd name="T28" fmla="*/ 314 w 1561"/>
              <a:gd name="T29" fmla="*/ 175 h 1257"/>
              <a:gd name="T30" fmla="*/ 433 w 1561"/>
              <a:gd name="T31" fmla="*/ 112 h 1257"/>
              <a:gd name="T32" fmla="*/ 486 w 1561"/>
              <a:gd name="T33" fmla="*/ 83 h 1257"/>
              <a:gd name="T34" fmla="*/ 458 w 1561"/>
              <a:gd name="T35" fmla="*/ 29 h 1257"/>
              <a:gd name="T36" fmla="*/ 231 w 1561"/>
              <a:gd name="T37" fmla="*/ 150 h 1257"/>
              <a:gd name="T38" fmla="*/ 25 w 1561"/>
              <a:gd name="T39" fmla="*/ 807 h 1257"/>
              <a:gd name="T40" fmla="*/ 24 w 1561"/>
              <a:gd name="T41" fmla="*/ 812 h 1257"/>
              <a:gd name="T42" fmla="*/ 0 w 1561"/>
              <a:gd name="T43" fmla="*/ 933 h 1257"/>
              <a:gd name="T44" fmla="*/ 324 w 1561"/>
              <a:gd name="T45" fmla="*/ 1257 h 1257"/>
              <a:gd name="T46" fmla="*/ 644 w 1561"/>
              <a:gd name="T47" fmla="*/ 976 h 1257"/>
              <a:gd name="T48" fmla="*/ 918 w 1561"/>
              <a:gd name="T49" fmla="*/ 976 h 1257"/>
              <a:gd name="T50" fmla="*/ 1237 w 1561"/>
              <a:gd name="T51" fmla="*/ 1251 h 1257"/>
              <a:gd name="T52" fmla="*/ 1561 w 1561"/>
              <a:gd name="T53" fmla="*/ 927 h 1257"/>
              <a:gd name="T54" fmla="*/ 1538 w 1561"/>
              <a:gd name="T55" fmla="*/ 806 h 1257"/>
              <a:gd name="T56" fmla="*/ 324 w 1561"/>
              <a:gd name="T57" fmla="*/ 1170 h 1257"/>
              <a:gd name="T58" fmla="*/ 87 w 1561"/>
              <a:gd name="T59" fmla="*/ 933 h 1257"/>
              <a:gd name="T60" fmla="*/ 324 w 1561"/>
              <a:gd name="T61" fmla="*/ 696 h 1257"/>
              <a:gd name="T62" fmla="*/ 561 w 1561"/>
              <a:gd name="T63" fmla="*/ 933 h 1257"/>
              <a:gd name="T64" fmla="*/ 324 w 1561"/>
              <a:gd name="T65" fmla="*/ 1170 h 1257"/>
              <a:gd name="T66" fmla="*/ 1238 w 1561"/>
              <a:gd name="T67" fmla="*/ 1164 h 1257"/>
              <a:gd name="T68" fmla="*/ 1001 w 1561"/>
              <a:gd name="T69" fmla="*/ 927 h 1257"/>
              <a:gd name="T70" fmla="*/ 1238 w 1561"/>
              <a:gd name="T71" fmla="*/ 690 h 1257"/>
              <a:gd name="T72" fmla="*/ 1475 w 1561"/>
              <a:gd name="T73" fmla="*/ 927 h 1257"/>
              <a:gd name="T74" fmla="*/ 1238 w 1561"/>
              <a:gd name="T75" fmla="*/ 1164 h 1257"/>
              <a:gd name="T76" fmla="*/ 1238 w 1561"/>
              <a:gd name="T77" fmla="*/ 1164 h 1257"/>
              <a:gd name="T78" fmla="*/ 1238 w 1561"/>
              <a:gd name="T79" fmla="*/ 1164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1" h="1257">
                <a:moveTo>
                  <a:pt x="1538" y="806"/>
                </a:moveTo>
                <a:cubicBezTo>
                  <a:pt x="1331" y="150"/>
                  <a:pt x="1331" y="150"/>
                  <a:pt x="1331" y="150"/>
                </a:cubicBezTo>
                <a:cubicBezTo>
                  <a:pt x="1302" y="54"/>
                  <a:pt x="1200" y="0"/>
                  <a:pt x="1105" y="29"/>
                </a:cubicBezTo>
                <a:cubicBezTo>
                  <a:pt x="1082" y="36"/>
                  <a:pt x="1069" y="60"/>
                  <a:pt x="1076" y="83"/>
                </a:cubicBezTo>
                <a:cubicBezTo>
                  <a:pt x="1083" y="105"/>
                  <a:pt x="1107" y="119"/>
                  <a:pt x="1130" y="112"/>
                </a:cubicBezTo>
                <a:cubicBezTo>
                  <a:pt x="1180" y="96"/>
                  <a:pt x="1233" y="125"/>
                  <a:pt x="1248" y="175"/>
                </a:cubicBezTo>
                <a:cubicBezTo>
                  <a:pt x="1248" y="175"/>
                  <a:pt x="1248" y="175"/>
                  <a:pt x="1248" y="175"/>
                </a:cubicBezTo>
                <a:cubicBezTo>
                  <a:pt x="1396" y="645"/>
                  <a:pt x="1396" y="645"/>
                  <a:pt x="1396" y="645"/>
                </a:cubicBezTo>
                <a:cubicBezTo>
                  <a:pt x="1349" y="619"/>
                  <a:pt x="1295" y="604"/>
                  <a:pt x="1237" y="604"/>
                </a:cubicBezTo>
                <a:cubicBezTo>
                  <a:pt x="1072" y="604"/>
                  <a:pt x="935" y="729"/>
                  <a:pt x="916" y="890"/>
                </a:cubicBezTo>
                <a:cubicBezTo>
                  <a:pt x="644" y="890"/>
                  <a:pt x="644" y="890"/>
                  <a:pt x="644" y="890"/>
                </a:cubicBezTo>
                <a:cubicBezTo>
                  <a:pt x="623" y="732"/>
                  <a:pt x="487" y="609"/>
                  <a:pt x="324" y="609"/>
                </a:cubicBezTo>
                <a:cubicBezTo>
                  <a:pt x="266" y="609"/>
                  <a:pt x="211" y="625"/>
                  <a:pt x="164" y="651"/>
                </a:cubicBezTo>
                <a:cubicBezTo>
                  <a:pt x="314" y="175"/>
                  <a:pt x="314" y="175"/>
                  <a:pt x="314" y="175"/>
                </a:cubicBezTo>
                <a:cubicBezTo>
                  <a:pt x="314" y="175"/>
                  <a:pt x="314" y="175"/>
                  <a:pt x="314" y="175"/>
                </a:cubicBezTo>
                <a:cubicBezTo>
                  <a:pt x="329" y="125"/>
                  <a:pt x="382" y="96"/>
                  <a:pt x="433" y="112"/>
                </a:cubicBezTo>
                <a:cubicBezTo>
                  <a:pt x="455" y="119"/>
                  <a:pt x="480" y="105"/>
                  <a:pt x="486" y="83"/>
                </a:cubicBezTo>
                <a:cubicBezTo>
                  <a:pt x="493" y="60"/>
                  <a:pt x="480" y="36"/>
                  <a:pt x="458" y="29"/>
                </a:cubicBezTo>
                <a:cubicBezTo>
                  <a:pt x="362" y="0"/>
                  <a:pt x="260" y="54"/>
                  <a:pt x="231" y="150"/>
                </a:cubicBezTo>
                <a:cubicBezTo>
                  <a:pt x="25" y="807"/>
                  <a:pt x="25" y="807"/>
                  <a:pt x="25" y="807"/>
                </a:cubicBezTo>
                <a:cubicBezTo>
                  <a:pt x="24" y="809"/>
                  <a:pt x="24" y="810"/>
                  <a:pt x="24" y="812"/>
                </a:cubicBezTo>
                <a:cubicBezTo>
                  <a:pt x="9" y="849"/>
                  <a:pt x="0" y="890"/>
                  <a:pt x="0" y="933"/>
                </a:cubicBezTo>
                <a:cubicBezTo>
                  <a:pt x="0" y="1111"/>
                  <a:pt x="145" y="1257"/>
                  <a:pt x="324" y="1257"/>
                </a:cubicBezTo>
                <a:cubicBezTo>
                  <a:pt x="487" y="1257"/>
                  <a:pt x="623" y="1134"/>
                  <a:pt x="644" y="976"/>
                </a:cubicBezTo>
                <a:cubicBezTo>
                  <a:pt x="918" y="976"/>
                  <a:pt x="918" y="976"/>
                  <a:pt x="918" y="976"/>
                </a:cubicBezTo>
                <a:cubicBezTo>
                  <a:pt x="941" y="1131"/>
                  <a:pt x="1076" y="1251"/>
                  <a:pt x="1237" y="1251"/>
                </a:cubicBezTo>
                <a:cubicBezTo>
                  <a:pt x="1416" y="1251"/>
                  <a:pt x="1561" y="1105"/>
                  <a:pt x="1561" y="927"/>
                </a:cubicBezTo>
                <a:cubicBezTo>
                  <a:pt x="1561" y="884"/>
                  <a:pt x="1553" y="843"/>
                  <a:pt x="1538" y="806"/>
                </a:cubicBezTo>
                <a:close/>
                <a:moveTo>
                  <a:pt x="324" y="1170"/>
                </a:moveTo>
                <a:cubicBezTo>
                  <a:pt x="193" y="1170"/>
                  <a:pt x="87" y="1064"/>
                  <a:pt x="87" y="933"/>
                </a:cubicBezTo>
                <a:cubicBezTo>
                  <a:pt x="87" y="802"/>
                  <a:pt x="193" y="696"/>
                  <a:pt x="324" y="696"/>
                </a:cubicBezTo>
                <a:cubicBezTo>
                  <a:pt x="455" y="696"/>
                  <a:pt x="561" y="802"/>
                  <a:pt x="561" y="933"/>
                </a:cubicBezTo>
                <a:cubicBezTo>
                  <a:pt x="561" y="1064"/>
                  <a:pt x="454" y="1170"/>
                  <a:pt x="324" y="1170"/>
                </a:cubicBezTo>
                <a:close/>
                <a:moveTo>
                  <a:pt x="1238" y="1164"/>
                </a:moveTo>
                <a:cubicBezTo>
                  <a:pt x="1107" y="1164"/>
                  <a:pt x="1001" y="1058"/>
                  <a:pt x="1001" y="927"/>
                </a:cubicBezTo>
                <a:cubicBezTo>
                  <a:pt x="1001" y="796"/>
                  <a:pt x="1107" y="690"/>
                  <a:pt x="1238" y="690"/>
                </a:cubicBezTo>
                <a:cubicBezTo>
                  <a:pt x="1368" y="690"/>
                  <a:pt x="1475" y="796"/>
                  <a:pt x="1475" y="927"/>
                </a:cubicBezTo>
                <a:cubicBezTo>
                  <a:pt x="1475" y="1058"/>
                  <a:pt x="1369" y="1164"/>
                  <a:pt x="1238" y="1164"/>
                </a:cubicBezTo>
                <a:close/>
                <a:moveTo>
                  <a:pt x="1238" y="1164"/>
                </a:moveTo>
                <a:cubicBezTo>
                  <a:pt x="1238" y="1164"/>
                  <a:pt x="1238" y="1164"/>
                  <a:pt x="1238" y="1164"/>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sp>
        <p:nvSpPr>
          <p:cNvPr id="173" name="Freeform 91"/>
          <p:cNvSpPr>
            <a:spLocks noEditPoints="1"/>
          </p:cNvSpPr>
          <p:nvPr/>
        </p:nvSpPr>
        <p:spPr bwMode="auto">
          <a:xfrm>
            <a:off x="8682037" y="1909763"/>
            <a:ext cx="482601" cy="512763"/>
          </a:xfrm>
          <a:custGeom>
            <a:avLst/>
            <a:gdLst>
              <a:gd name="T0" fmla="*/ 1331 w 1405"/>
              <a:gd name="T1" fmla="*/ 753 h 1496"/>
              <a:gd name="T2" fmla="*/ 1311 w 1405"/>
              <a:gd name="T3" fmla="*/ 724 h 1496"/>
              <a:gd name="T4" fmla="*/ 821 w 1405"/>
              <a:gd name="T5" fmla="*/ 528 h 1496"/>
              <a:gd name="T6" fmla="*/ 782 w 1405"/>
              <a:gd name="T7" fmla="*/ 519 h 1496"/>
              <a:gd name="T8" fmla="*/ 737 w 1405"/>
              <a:gd name="T9" fmla="*/ 148 h 1496"/>
              <a:gd name="T10" fmla="*/ 586 w 1405"/>
              <a:gd name="T11" fmla="*/ 0 h 1496"/>
              <a:gd name="T12" fmla="*/ 435 w 1405"/>
              <a:gd name="T13" fmla="*/ 143 h 1496"/>
              <a:gd name="T14" fmla="*/ 434 w 1405"/>
              <a:gd name="T15" fmla="*/ 148 h 1496"/>
              <a:gd name="T16" fmla="*/ 434 w 1405"/>
              <a:gd name="T17" fmla="*/ 366 h 1496"/>
              <a:gd name="T18" fmla="*/ 431 w 1405"/>
              <a:gd name="T19" fmla="*/ 899 h 1496"/>
              <a:gd name="T20" fmla="*/ 373 w 1405"/>
              <a:gd name="T21" fmla="*/ 854 h 1496"/>
              <a:gd name="T22" fmla="*/ 187 w 1405"/>
              <a:gd name="T23" fmla="*/ 782 h 1496"/>
              <a:gd name="T24" fmla="*/ 15 w 1405"/>
              <a:gd name="T25" fmla="*/ 863 h 1496"/>
              <a:gd name="T26" fmla="*/ 12 w 1405"/>
              <a:gd name="T27" fmla="*/ 917 h 1496"/>
              <a:gd name="T28" fmla="*/ 271 w 1405"/>
              <a:gd name="T29" fmla="*/ 1203 h 1496"/>
              <a:gd name="T30" fmla="*/ 547 w 1405"/>
              <a:gd name="T31" fmla="*/ 1402 h 1496"/>
              <a:gd name="T32" fmla="*/ 884 w 1405"/>
              <a:gd name="T33" fmla="*/ 1496 h 1496"/>
              <a:gd name="T34" fmla="*/ 889 w 1405"/>
              <a:gd name="T35" fmla="*/ 1496 h 1496"/>
              <a:gd name="T36" fmla="*/ 1229 w 1405"/>
              <a:gd name="T37" fmla="*/ 1352 h 1496"/>
              <a:gd name="T38" fmla="*/ 1331 w 1405"/>
              <a:gd name="T39" fmla="*/ 753 h 1496"/>
              <a:gd name="T40" fmla="*/ 1162 w 1405"/>
              <a:gd name="T41" fmla="*/ 1297 h 1496"/>
              <a:gd name="T42" fmla="*/ 889 w 1405"/>
              <a:gd name="T43" fmla="*/ 1410 h 1496"/>
              <a:gd name="T44" fmla="*/ 884 w 1405"/>
              <a:gd name="T45" fmla="*/ 1410 h 1496"/>
              <a:gd name="T46" fmla="*/ 330 w 1405"/>
              <a:gd name="T47" fmla="*/ 1141 h 1496"/>
              <a:gd name="T48" fmla="*/ 105 w 1405"/>
              <a:gd name="T49" fmla="*/ 898 h 1496"/>
              <a:gd name="T50" fmla="*/ 188 w 1405"/>
              <a:gd name="T51" fmla="*/ 868 h 1496"/>
              <a:gd name="T52" fmla="*/ 318 w 1405"/>
              <a:gd name="T53" fmla="*/ 921 h 1496"/>
              <a:gd name="T54" fmla="*/ 320 w 1405"/>
              <a:gd name="T55" fmla="*/ 923 h 1496"/>
              <a:gd name="T56" fmla="*/ 448 w 1405"/>
              <a:gd name="T57" fmla="*/ 1021 h 1496"/>
              <a:gd name="T58" fmla="*/ 493 w 1405"/>
              <a:gd name="T59" fmla="*/ 1025 h 1496"/>
              <a:gd name="T60" fmla="*/ 517 w 1405"/>
              <a:gd name="T61" fmla="*/ 987 h 1496"/>
              <a:gd name="T62" fmla="*/ 522 w 1405"/>
              <a:gd name="T63" fmla="*/ 367 h 1496"/>
              <a:gd name="T64" fmla="*/ 522 w 1405"/>
              <a:gd name="T65" fmla="*/ 149 h 1496"/>
              <a:gd name="T66" fmla="*/ 586 w 1405"/>
              <a:gd name="T67" fmla="*/ 87 h 1496"/>
              <a:gd name="T68" fmla="*/ 651 w 1405"/>
              <a:gd name="T69" fmla="*/ 151 h 1496"/>
              <a:gd name="T70" fmla="*/ 651 w 1405"/>
              <a:gd name="T71" fmla="*/ 156 h 1496"/>
              <a:gd name="T72" fmla="*/ 699 w 1405"/>
              <a:gd name="T73" fmla="*/ 559 h 1496"/>
              <a:gd name="T74" fmla="*/ 731 w 1405"/>
              <a:gd name="T75" fmla="*/ 596 h 1496"/>
              <a:gd name="T76" fmla="*/ 803 w 1405"/>
              <a:gd name="T77" fmla="*/ 612 h 1496"/>
              <a:gd name="T78" fmla="*/ 1250 w 1405"/>
              <a:gd name="T79" fmla="*/ 788 h 1496"/>
              <a:gd name="T80" fmla="*/ 1162 w 1405"/>
              <a:gd name="T81" fmla="*/ 1297 h 1496"/>
              <a:gd name="T82" fmla="*/ 1162 w 1405"/>
              <a:gd name="T83" fmla="*/ 1297 h 1496"/>
              <a:gd name="T84" fmla="*/ 1162 w 1405"/>
              <a:gd name="T85" fmla="*/ 1297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5" h="1496">
                <a:moveTo>
                  <a:pt x="1331" y="753"/>
                </a:moveTo>
                <a:cubicBezTo>
                  <a:pt x="1329" y="741"/>
                  <a:pt x="1322" y="731"/>
                  <a:pt x="1311" y="724"/>
                </a:cubicBezTo>
                <a:cubicBezTo>
                  <a:pt x="1068" y="580"/>
                  <a:pt x="925" y="549"/>
                  <a:pt x="821" y="528"/>
                </a:cubicBezTo>
                <a:cubicBezTo>
                  <a:pt x="808" y="525"/>
                  <a:pt x="794" y="522"/>
                  <a:pt x="782" y="519"/>
                </a:cubicBezTo>
                <a:cubicBezTo>
                  <a:pt x="737" y="148"/>
                  <a:pt x="737" y="148"/>
                  <a:pt x="737" y="148"/>
                </a:cubicBezTo>
                <a:cubicBezTo>
                  <a:pt x="735" y="67"/>
                  <a:pt x="668" y="0"/>
                  <a:pt x="586" y="0"/>
                </a:cubicBezTo>
                <a:cubicBezTo>
                  <a:pt x="505" y="0"/>
                  <a:pt x="439" y="63"/>
                  <a:pt x="435" y="143"/>
                </a:cubicBezTo>
                <a:cubicBezTo>
                  <a:pt x="435" y="145"/>
                  <a:pt x="434" y="146"/>
                  <a:pt x="434" y="148"/>
                </a:cubicBezTo>
                <a:cubicBezTo>
                  <a:pt x="434" y="366"/>
                  <a:pt x="434" y="366"/>
                  <a:pt x="434" y="366"/>
                </a:cubicBezTo>
                <a:cubicBezTo>
                  <a:pt x="431" y="899"/>
                  <a:pt x="431" y="899"/>
                  <a:pt x="431" y="899"/>
                </a:cubicBezTo>
                <a:cubicBezTo>
                  <a:pt x="373" y="854"/>
                  <a:pt x="373" y="854"/>
                  <a:pt x="373" y="854"/>
                </a:cubicBezTo>
                <a:cubicBezTo>
                  <a:pt x="362" y="845"/>
                  <a:pt x="284" y="782"/>
                  <a:pt x="187" y="782"/>
                </a:cubicBezTo>
                <a:cubicBezTo>
                  <a:pt x="122" y="782"/>
                  <a:pt x="64" y="809"/>
                  <a:pt x="15" y="863"/>
                </a:cubicBezTo>
                <a:cubicBezTo>
                  <a:pt x="2" y="878"/>
                  <a:pt x="0" y="900"/>
                  <a:pt x="12" y="917"/>
                </a:cubicBezTo>
                <a:cubicBezTo>
                  <a:pt x="16" y="923"/>
                  <a:pt x="115" y="1062"/>
                  <a:pt x="271" y="1203"/>
                </a:cubicBezTo>
                <a:cubicBezTo>
                  <a:pt x="363" y="1287"/>
                  <a:pt x="456" y="1354"/>
                  <a:pt x="547" y="1402"/>
                </a:cubicBezTo>
                <a:cubicBezTo>
                  <a:pt x="663" y="1463"/>
                  <a:pt x="776" y="1495"/>
                  <a:pt x="884" y="1496"/>
                </a:cubicBezTo>
                <a:cubicBezTo>
                  <a:pt x="889" y="1496"/>
                  <a:pt x="889" y="1496"/>
                  <a:pt x="889" y="1496"/>
                </a:cubicBezTo>
                <a:cubicBezTo>
                  <a:pt x="1036" y="1496"/>
                  <a:pt x="1151" y="1447"/>
                  <a:pt x="1229" y="1352"/>
                </a:cubicBezTo>
                <a:cubicBezTo>
                  <a:pt x="1405" y="1139"/>
                  <a:pt x="1334" y="769"/>
                  <a:pt x="1331" y="753"/>
                </a:cubicBezTo>
                <a:close/>
                <a:moveTo>
                  <a:pt x="1162" y="1297"/>
                </a:moveTo>
                <a:cubicBezTo>
                  <a:pt x="1101" y="1372"/>
                  <a:pt x="1009" y="1410"/>
                  <a:pt x="889" y="1410"/>
                </a:cubicBezTo>
                <a:cubicBezTo>
                  <a:pt x="884" y="1410"/>
                  <a:pt x="884" y="1410"/>
                  <a:pt x="884" y="1410"/>
                </a:cubicBezTo>
                <a:cubicBezTo>
                  <a:pt x="670" y="1408"/>
                  <a:pt x="465" y="1263"/>
                  <a:pt x="330" y="1141"/>
                </a:cubicBezTo>
                <a:cubicBezTo>
                  <a:pt x="223" y="1044"/>
                  <a:pt x="142" y="946"/>
                  <a:pt x="105" y="898"/>
                </a:cubicBezTo>
                <a:cubicBezTo>
                  <a:pt x="130" y="878"/>
                  <a:pt x="158" y="868"/>
                  <a:pt x="188" y="868"/>
                </a:cubicBezTo>
                <a:cubicBezTo>
                  <a:pt x="257" y="868"/>
                  <a:pt x="317" y="920"/>
                  <a:pt x="318" y="921"/>
                </a:cubicBezTo>
                <a:cubicBezTo>
                  <a:pt x="318" y="921"/>
                  <a:pt x="319" y="922"/>
                  <a:pt x="320" y="923"/>
                </a:cubicBezTo>
                <a:cubicBezTo>
                  <a:pt x="448" y="1021"/>
                  <a:pt x="448" y="1021"/>
                  <a:pt x="448" y="1021"/>
                </a:cubicBezTo>
                <a:cubicBezTo>
                  <a:pt x="461" y="1031"/>
                  <a:pt x="478" y="1033"/>
                  <a:pt x="493" y="1025"/>
                </a:cubicBezTo>
                <a:cubicBezTo>
                  <a:pt x="508" y="1018"/>
                  <a:pt x="517" y="1003"/>
                  <a:pt x="517" y="987"/>
                </a:cubicBezTo>
                <a:cubicBezTo>
                  <a:pt x="522" y="367"/>
                  <a:pt x="522" y="367"/>
                  <a:pt x="522" y="367"/>
                </a:cubicBezTo>
                <a:cubicBezTo>
                  <a:pt x="522" y="149"/>
                  <a:pt x="522" y="149"/>
                  <a:pt x="522" y="149"/>
                </a:cubicBezTo>
                <a:cubicBezTo>
                  <a:pt x="522" y="114"/>
                  <a:pt x="551" y="87"/>
                  <a:pt x="586" y="87"/>
                </a:cubicBezTo>
                <a:cubicBezTo>
                  <a:pt x="622" y="87"/>
                  <a:pt x="651" y="116"/>
                  <a:pt x="651" y="151"/>
                </a:cubicBezTo>
                <a:cubicBezTo>
                  <a:pt x="651" y="153"/>
                  <a:pt x="651" y="155"/>
                  <a:pt x="651" y="156"/>
                </a:cubicBezTo>
                <a:cubicBezTo>
                  <a:pt x="699" y="559"/>
                  <a:pt x="699" y="559"/>
                  <a:pt x="699" y="559"/>
                </a:cubicBezTo>
                <a:cubicBezTo>
                  <a:pt x="702" y="577"/>
                  <a:pt x="714" y="591"/>
                  <a:pt x="731" y="596"/>
                </a:cubicBezTo>
                <a:cubicBezTo>
                  <a:pt x="754" y="602"/>
                  <a:pt x="778" y="607"/>
                  <a:pt x="803" y="612"/>
                </a:cubicBezTo>
                <a:cubicBezTo>
                  <a:pt x="904" y="633"/>
                  <a:pt x="1030" y="660"/>
                  <a:pt x="1250" y="788"/>
                </a:cubicBezTo>
                <a:cubicBezTo>
                  <a:pt x="1261" y="863"/>
                  <a:pt x="1292" y="1140"/>
                  <a:pt x="1162" y="1297"/>
                </a:cubicBezTo>
                <a:close/>
                <a:moveTo>
                  <a:pt x="1162" y="1297"/>
                </a:moveTo>
                <a:cubicBezTo>
                  <a:pt x="1162" y="1297"/>
                  <a:pt x="1162" y="1297"/>
                  <a:pt x="1162" y="1297"/>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sp>
        <p:nvSpPr>
          <p:cNvPr id="176" name="Freeform 95"/>
          <p:cNvSpPr>
            <a:spLocks noEditPoints="1"/>
          </p:cNvSpPr>
          <p:nvPr/>
        </p:nvSpPr>
        <p:spPr bwMode="auto">
          <a:xfrm>
            <a:off x="9825037" y="1909763"/>
            <a:ext cx="514350" cy="509588"/>
          </a:xfrm>
          <a:custGeom>
            <a:avLst/>
            <a:gdLst>
              <a:gd name="T0" fmla="*/ 1495 w 1495"/>
              <a:gd name="T1" fmla="*/ 748 h 1482"/>
              <a:gd name="T2" fmla="*/ 1276 w 1495"/>
              <a:gd name="T3" fmla="*/ 219 h 1482"/>
              <a:gd name="T4" fmla="*/ 748 w 1495"/>
              <a:gd name="T5" fmla="*/ 0 h 1482"/>
              <a:gd name="T6" fmla="*/ 219 w 1495"/>
              <a:gd name="T7" fmla="*/ 219 h 1482"/>
              <a:gd name="T8" fmla="*/ 0 w 1495"/>
              <a:gd name="T9" fmla="*/ 748 h 1482"/>
              <a:gd name="T10" fmla="*/ 0 w 1495"/>
              <a:gd name="T11" fmla="*/ 1101 h 1482"/>
              <a:gd name="T12" fmla="*/ 363 w 1495"/>
              <a:gd name="T13" fmla="*/ 1464 h 1482"/>
              <a:gd name="T14" fmla="*/ 406 w 1495"/>
              <a:gd name="T15" fmla="*/ 1421 h 1482"/>
              <a:gd name="T16" fmla="*/ 406 w 1495"/>
              <a:gd name="T17" fmla="*/ 782 h 1482"/>
              <a:gd name="T18" fmla="*/ 363 w 1495"/>
              <a:gd name="T19" fmla="*/ 739 h 1482"/>
              <a:gd name="T20" fmla="*/ 86 w 1495"/>
              <a:gd name="T21" fmla="*/ 867 h 1482"/>
              <a:gd name="T22" fmla="*/ 86 w 1495"/>
              <a:gd name="T23" fmla="*/ 748 h 1482"/>
              <a:gd name="T24" fmla="*/ 748 w 1495"/>
              <a:gd name="T25" fmla="*/ 86 h 1482"/>
              <a:gd name="T26" fmla="*/ 1409 w 1495"/>
              <a:gd name="T27" fmla="*/ 748 h 1482"/>
              <a:gd name="T28" fmla="*/ 1410 w 1495"/>
              <a:gd name="T29" fmla="*/ 756 h 1482"/>
              <a:gd name="T30" fmla="*/ 1409 w 1495"/>
              <a:gd name="T31" fmla="*/ 765 h 1482"/>
              <a:gd name="T32" fmla="*/ 1409 w 1495"/>
              <a:gd name="T33" fmla="*/ 884 h 1482"/>
              <a:gd name="T34" fmla="*/ 1132 w 1495"/>
              <a:gd name="T35" fmla="*/ 756 h 1482"/>
              <a:gd name="T36" fmla="*/ 1089 w 1495"/>
              <a:gd name="T37" fmla="*/ 799 h 1482"/>
              <a:gd name="T38" fmla="*/ 1089 w 1495"/>
              <a:gd name="T39" fmla="*/ 1438 h 1482"/>
              <a:gd name="T40" fmla="*/ 1132 w 1495"/>
              <a:gd name="T41" fmla="*/ 1482 h 1482"/>
              <a:gd name="T42" fmla="*/ 1495 w 1495"/>
              <a:gd name="T43" fmla="*/ 1119 h 1482"/>
              <a:gd name="T44" fmla="*/ 1495 w 1495"/>
              <a:gd name="T45" fmla="*/ 765 h 1482"/>
              <a:gd name="T46" fmla="*/ 1494 w 1495"/>
              <a:gd name="T47" fmla="*/ 756 h 1482"/>
              <a:gd name="T48" fmla="*/ 1495 w 1495"/>
              <a:gd name="T49" fmla="*/ 748 h 1482"/>
              <a:gd name="T50" fmla="*/ 319 w 1495"/>
              <a:gd name="T51" fmla="*/ 828 h 1482"/>
              <a:gd name="T52" fmla="*/ 319 w 1495"/>
              <a:gd name="T53" fmla="*/ 1374 h 1482"/>
              <a:gd name="T54" fmla="*/ 86 w 1495"/>
              <a:gd name="T55" fmla="*/ 1101 h 1482"/>
              <a:gd name="T56" fmla="*/ 319 w 1495"/>
              <a:gd name="T57" fmla="*/ 828 h 1482"/>
              <a:gd name="T58" fmla="*/ 1176 w 1495"/>
              <a:gd name="T59" fmla="*/ 1392 h 1482"/>
              <a:gd name="T60" fmla="*/ 1176 w 1495"/>
              <a:gd name="T61" fmla="*/ 846 h 1482"/>
              <a:gd name="T62" fmla="*/ 1409 w 1495"/>
              <a:gd name="T63" fmla="*/ 1119 h 1482"/>
              <a:gd name="T64" fmla="*/ 1176 w 1495"/>
              <a:gd name="T65" fmla="*/ 1392 h 1482"/>
              <a:gd name="T66" fmla="*/ 1176 w 1495"/>
              <a:gd name="T67" fmla="*/ 1392 h 1482"/>
              <a:gd name="T68" fmla="*/ 1176 w 1495"/>
              <a:gd name="T69" fmla="*/ 1392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5" h="1482">
                <a:moveTo>
                  <a:pt x="1495" y="748"/>
                </a:moveTo>
                <a:cubicBezTo>
                  <a:pt x="1495" y="548"/>
                  <a:pt x="1417" y="360"/>
                  <a:pt x="1276" y="219"/>
                </a:cubicBezTo>
                <a:cubicBezTo>
                  <a:pt x="1135" y="78"/>
                  <a:pt x="947" y="0"/>
                  <a:pt x="748" y="0"/>
                </a:cubicBezTo>
                <a:cubicBezTo>
                  <a:pt x="548" y="0"/>
                  <a:pt x="360" y="78"/>
                  <a:pt x="219" y="219"/>
                </a:cubicBezTo>
                <a:cubicBezTo>
                  <a:pt x="78" y="360"/>
                  <a:pt x="0" y="548"/>
                  <a:pt x="0" y="748"/>
                </a:cubicBezTo>
                <a:cubicBezTo>
                  <a:pt x="0" y="1101"/>
                  <a:pt x="0" y="1101"/>
                  <a:pt x="0" y="1101"/>
                </a:cubicBezTo>
                <a:cubicBezTo>
                  <a:pt x="0" y="1301"/>
                  <a:pt x="163" y="1464"/>
                  <a:pt x="363" y="1464"/>
                </a:cubicBezTo>
                <a:cubicBezTo>
                  <a:pt x="387" y="1464"/>
                  <a:pt x="406" y="1445"/>
                  <a:pt x="406" y="1421"/>
                </a:cubicBezTo>
                <a:cubicBezTo>
                  <a:pt x="406" y="782"/>
                  <a:pt x="406" y="782"/>
                  <a:pt x="406" y="782"/>
                </a:cubicBezTo>
                <a:cubicBezTo>
                  <a:pt x="406" y="758"/>
                  <a:pt x="387" y="739"/>
                  <a:pt x="363" y="739"/>
                </a:cubicBezTo>
                <a:cubicBezTo>
                  <a:pt x="252" y="739"/>
                  <a:pt x="153" y="788"/>
                  <a:pt x="86" y="867"/>
                </a:cubicBezTo>
                <a:cubicBezTo>
                  <a:pt x="86" y="748"/>
                  <a:pt x="86" y="748"/>
                  <a:pt x="86" y="748"/>
                </a:cubicBezTo>
                <a:cubicBezTo>
                  <a:pt x="86" y="383"/>
                  <a:pt x="383" y="86"/>
                  <a:pt x="748" y="86"/>
                </a:cubicBezTo>
                <a:cubicBezTo>
                  <a:pt x="1112" y="86"/>
                  <a:pt x="1409" y="383"/>
                  <a:pt x="1409" y="748"/>
                </a:cubicBezTo>
                <a:cubicBezTo>
                  <a:pt x="1409" y="750"/>
                  <a:pt x="1409" y="753"/>
                  <a:pt x="1410" y="756"/>
                </a:cubicBezTo>
                <a:cubicBezTo>
                  <a:pt x="1409" y="759"/>
                  <a:pt x="1409" y="762"/>
                  <a:pt x="1409" y="765"/>
                </a:cubicBezTo>
                <a:cubicBezTo>
                  <a:pt x="1409" y="884"/>
                  <a:pt x="1409" y="884"/>
                  <a:pt x="1409" y="884"/>
                </a:cubicBezTo>
                <a:cubicBezTo>
                  <a:pt x="1342" y="806"/>
                  <a:pt x="1243" y="756"/>
                  <a:pt x="1132" y="756"/>
                </a:cubicBezTo>
                <a:cubicBezTo>
                  <a:pt x="1108" y="756"/>
                  <a:pt x="1089" y="775"/>
                  <a:pt x="1089" y="799"/>
                </a:cubicBezTo>
                <a:cubicBezTo>
                  <a:pt x="1089" y="1438"/>
                  <a:pt x="1089" y="1438"/>
                  <a:pt x="1089" y="1438"/>
                </a:cubicBezTo>
                <a:cubicBezTo>
                  <a:pt x="1089" y="1462"/>
                  <a:pt x="1108" y="1482"/>
                  <a:pt x="1132" y="1482"/>
                </a:cubicBezTo>
                <a:cubicBezTo>
                  <a:pt x="1332" y="1482"/>
                  <a:pt x="1495" y="1319"/>
                  <a:pt x="1495" y="1119"/>
                </a:cubicBezTo>
                <a:cubicBezTo>
                  <a:pt x="1495" y="765"/>
                  <a:pt x="1495" y="765"/>
                  <a:pt x="1495" y="765"/>
                </a:cubicBezTo>
                <a:cubicBezTo>
                  <a:pt x="1495" y="762"/>
                  <a:pt x="1495" y="759"/>
                  <a:pt x="1494" y="756"/>
                </a:cubicBezTo>
                <a:cubicBezTo>
                  <a:pt x="1495" y="753"/>
                  <a:pt x="1495" y="750"/>
                  <a:pt x="1495" y="748"/>
                </a:cubicBezTo>
                <a:close/>
                <a:moveTo>
                  <a:pt x="319" y="828"/>
                </a:moveTo>
                <a:cubicBezTo>
                  <a:pt x="319" y="1374"/>
                  <a:pt x="319" y="1374"/>
                  <a:pt x="319" y="1374"/>
                </a:cubicBezTo>
                <a:cubicBezTo>
                  <a:pt x="188" y="1354"/>
                  <a:pt x="86" y="1239"/>
                  <a:pt x="86" y="1101"/>
                </a:cubicBezTo>
                <a:cubicBezTo>
                  <a:pt x="86" y="964"/>
                  <a:pt x="188" y="849"/>
                  <a:pt x="319" y="828"/>
                </a:cubicBezTo>
                <a:close/>
                <a:moveTo>
                  <a:pt x="1176" y="1392"/>
                </a:moveTo>
                <a:cubicBezTo>
                  <a:pt x="1176" y="846"/>
                  <a:pt x="1176" y="846"/>
                  <a:pt x="1176" y="846"/>
                </a:cubicBezTo>
                <a:cubicBezTo>
                  <a:pt x="1308" y="867"/>
                  <a:pt x="1409" y="981"/>
                  <a:pt x="1409" y="1119"/>
                </a:cubicBezTo>
                <a:cubicBezTo>
                  <a:pt x="1409" y="1257"/>
                  <a:pt x="1308" y="1371"/>
                  <a:pt x="1176" y="1392"/>
                </a:cubicBezTo>
                <a:close/>
                <a:moveTo>
                  <a:pt x="1176" y="1392"/>
                </a:moveTo>
                <a:cubicBezTo>
                  <a:pt x="1176" y="1392"/>
                  <a:pt x="1176" y="1392"/>
                  <a:pt x="1176" y="1392"/>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sp>
        <p:nvSpPr>
          <p:cNvPr id="179" name="Freeform 99"/>
          <p:cNvSpPr>
            <a:spLocks noEditPoints="1"/>
          </p:cNvSpPr>
          <p:nvPr/>
        </p:nvSpPr>
        <p:spPr bwMode="auto">
          <a:xfrm>
            <a:off x="10968037" y="1909763"/>
            <a:ext cx="520700" cy="455613"/>
          </a:xfrm>
          <a:custGeom>
            <a:avLst/>
            <a:gdLst>
              <a:gd name="T0" fmla="*/ 1388 w 1510"/>
              <a:gd name="T1" fmla="*/ 123 h 1327"/>
              <a:gd name="T2" fmla="*/ 1092 w 1510"/>
              <a:gd name="T3" fmla="*/ 1 h 1327"/>
              <a:gd name="T4" fmla="*/ 796 w 1510"/>
              <a:gd name="T5" fmla="*/ 123 h 1327"/>
              <a:gd name="T6" fmla="*/ 755 w 1510"/>
              <a:gd name="T7" fmla="*/ 164 h 1327"/>
              <a:gd name="T8" fmla="*/ 713 w 1510"/>
              <a:gd name="T9" fmla="*/ 123 h 1327"/>
              <a:gd name="T10" fmla="*/ 417 w 1510"/>
              <a:gd name="T11" fmla="*/ 0 h 1327"/>
              <a:gd name="T12" fmla="*/ 122 w 1510"/>
              <a:gd name="T13" fmla="*/ 122 h 1327"/>
              <a:gd name="T14" fmla="*/ 0 w 1510"/>
              <a:gd name="T15" fmla="*/ 418 h 1327"/>
              <a:gd name="T16" fmla="*/ 123 w 1510"/>
              <a:gd name="T17" fmla="*/ 713 h 1327"/>
              <a:gd name="T18" fmla="*/ 724 w 1510"/>
              <a:gd name="T19" fmla="*/ 1314 h 1327"/>
              <a:gd name="T20" fmla="*/ 754 w 1510"/>
              <a:gd name="T21" fmla="*/ 1327 h 1327"/>
              <a:gd name="T22" fmla="*/ 785 w 1510"/>
              <a:gd name="T23" fmla="*/ 1314 h 1327"/>
              <a:gd name="T24" fmla="*/ 1387 w 1510"/>
              <a:gd name="T25" fmla="*/ 714 h 1327"/>
              <a:gd name="T26" fmla="*/ 1509 w 1510"/>
              <a:gd name="T27" fmla="*/ 419 h 1327"/>
              <a:gd name="T28" fmla="*/ 1388 w 1510"/>
              <a:gd name="T29" fmla="*/ 123 h 1327"/>
              <a:gd name="T30" fmla="*/ 1326 w 1510"/>
              <a:gd name="T31" fmla="*/ 653 h 1327"/>
              <a:gd name="T32" fmla="*/ 754 w 1510"/>
              <a:gd name="T33" fmla="*/ 1223 h 1327"/>
              <a:gd name="T34" fmla="*/ 184 w 1510"/>
              <a:gd name="T35" fmla="*/ 652 h 1327"/>
              <a:gd name="T36" fmla="*/ 86 w 1510"/>
              <a:gd name="T37" fmla="*/ 418 h 1327"/>
              <a:gd name="T38" fmla="*/ 183 w 1510"/>
              <a:gd name="T39" fmla="*/ 183 h 1327"/>
              <a:gd name="T40" fmla="*/ 417 w 1510"/>
              <a:gd name="T41" fmla="*/ 86 h 1327"/>
              <a:gd name="T42" fmla="*/ 652 w 1510"/>
              <a:gd name="T43" fmla="*/ 184 h 1327"/>
              <a:gd name="T44" fmla="*/ 724 w 1510"/>
              <a:gd name="T45" fmla="*/ 256 h 1327"/>
              <a:gd name="T46" fmla="*/ 786 w 1510"/>
              <a:gd name="T47" fmla="*/ 256 h 1327"/>
              <a:gd name="T48" fmla="*/ 857 w 1510"/>
              <a:gd name="T49" fmla="*/ 184 h 1327"/>
              <a:gd name="T50" fmla="*/ 1092 w 1510"/>
              <a:gd name="T51" fmla="*/ 87 h 1327"/>
              <a:gd name="T52" fmla="*/ 1326 w 1510"/>
              <a:gd name="T53" fmla="*/ 184 h 1327"/>
              <a:gd name="T54" fmla="*/ 1423 w 1510"/>
              <a:gd name="T55" fmla="*/ 419 h 1327"/>
              <a:gd name="T56" fmla="*/ 1326 w 1510"/>
              <a:gd name="T57" fmla="*/ 653 h 1327"/>
              <a:gd name="T58" fmla="*/ 1326 w 1510"/>
              <a:gd name="T59" fmla="*/ 653 h 1327"/>
              <a:gd name="T60" fmla="*/ 1326 w 1510"/>
              <a:gd name="T61" fmla="*/ 653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10" h="1327">
                <a:moveTo>
                  <a:pt x="1388" y="123"/>
                </a:moveTo>
                <a:cubicBezTo>
                  <a:pt x="1308" y="44"/>
                  <a:pt x="1204" y="1"/>
                  <a:pt x="1092" y="1"/>
                </a:cubicBezTo>
                <a:cubicBezTo>
                  <a:pt x="980" y="1"/>
                  <a:pt x="876" y="44"/>
                  <a:pt x="796" y="123"/>
                </a:cubicBezTo>
                <a:cubicBezTo>
                  <a:pt x="755" y="164"/>
                  <a:pt x="755" y="164"/>
                  <a:pt x="755" y="164"/>
                </a:cubicBezTo>
                <a:cubicBezTo>
                  <a:pt x="713" y="123"/>
                  <a:pt x="713" y="123"/>
                  <a:pt x="713" y="123"/>
                </a:cubicBezTo>
                <a:cubicBezTo>
                  <a:pt x="634" y="43"/>
                  <a:pt x="529" y="0"/>
                  <a:pt x="417" y="0"/>
                </a:cubicBezTo>
                <a:cubicBezTo>
                  <a:pt x="306" y="0"/>
                  <a:pt x="201" y="43"/>
                  <a:pt x="122" y="122"/>
                </a:cubicBezTo>
                <a:cubicBezTo>
                  <a:pt x="43" y="201"/>
                  <a:pt x="0" y="306"/>
                  <a:pt x="0" y="418"/>
                </a:cubicBezTo>
                <a:cubicBezTo>
                  <a:pt x="0" y="529"/>
                  <a:pt x="44" y="634"/>
                  <a:pt x="123" y="713"/>
                </a:cubicBezTo>
                <a:cubicBezTo>
                  <a:pt x="724" y="1314"/>
                  <a:pt x="724" y="1314"/>
                  <a:pt x="724" y="1314"/>
                </a:cubicBezTo>
                <a:cubicBezTo>
                  <a:pt x="732" y="1322"/>
                  <a:pt x="743" y="1327"/>
                  <a:pt x="754" y="1327"/>
                </a:cubicBezTo>
                <a:cubicBezTo>
                  <a:pt x="765" y="1327"/>
                  <a:pt x="776" y="1323"/>
                  <a:pt x="785" y="1314"/>
                </a:cubicBezTo>
                <a:cubicBezTo>
                  <a:pt x="1387" y="714"/>
                  <a:pt x="1387" y="714"/>
                  <a:pt x="1387" y="714"/>
                </a:cubicBezTo>
                <a:cubicBezTo>
                  <a:pt x="1466" y="635"/>
                  <a:pt x="1509" y="530"/>
                  <a:pt x="1509" y="419"/>
                </a:cubicBezTo>
                <a:cubicBezTo>
                  <a:pt x="1510" y="307"/>
                  <a:pt x="1467" y="202"/>
                  <a:pt x="1388" y="123"/>
                </a:cubicBezTo>
                <a:close/>
                <a:moveTo>
                  <a:pt x="1326" y="653"/>
                </a:moveTo>
                <a:cubicBezTo>
                  <a:pt x="754" y="1223"/>
                  <a:pt x="754" y="1223"/>
                  <a:pt x="754" y="1223"/>
                </a:cubicBezTo>
                <a:cubicBezTo>
                  <a:pt x="184" y="652"/>
                  <a:pt x="184" y="652"/>
                  <a:pt x="184" y="652"/>
                </a:cubicBezTo>
                <a:cubicBezTo>
                  <a:pt x="121" y="589"/>
                  <a:pt x="86" y="506"/>
                  <a:pt x="86" y="418"/>
                </a:cubicBezTo>
                <a:cubicBezTo>
                  <a:pt x="86" y="329"/>
                  <a:pt x="121" y="246"/>
                  <a:pt x="183" y="183"/>
                </a:cubicBezTo>
                <a:cubicBezTo>
                  <a:pt x="246" y="121"/>
                  <a:pt x="329" y="86"/>
                  <a:pt x="417" y="86"/>
                </a:cubicBezTo>
                <a:cubicBezTo>
                  <a:pt x="506" y="86"/>
                  <a:pt x="589" y="121"/>
                  <a:pt x="652" y="184"/>
                </a:cubicBezTo>
                <a:cubicBezTo>
                  <a:pt x="724" y="256"/>
                  <a:pt x="724" y="256"/>
                  <a:pt x="724" y="256"/>
                </a:cubicBezTo>
                <a:cubicBezTo>
                  <a:pt x="741" y="273"/>
                  <a:pt x="769" y="273"/>
                  <a:pt x="786" y="256"/>
                </a:cubicBezTo>
                <a:cubicBezTo>
                  <a:pt x="857" y="184"/>
                  <a:pt x="857" y="184"/>
                  <a:pt x="857" y="184"/>
                </a:cubicBezTo>
                <a:cubicBezTo>
                  <a:pt x="920" y="122"/>
                  <a:pt x="1004" y="87"/>
                  <a:pt x="1092" y="87"/>
                </a:cubicBezTo>
                <a:cubicBezTo>
                  <a:pt x="1180" y="87"/>
                  <a:pt x="1263" y="122"/>
                  <a:pt x="1326" y="184"/>
                </a:cubicBezTo>
                <a:cubicBezTo>
                  <a:pt x="1389" y="247"/>
                  <a:pt x="1423" y="330"/>
                  <a:pt x="1423" y="419"/>
                </a:cubicBezTo>
                <a:cubicBezTo>
                  <a:pt x="1423" y="507"/>
                  <a:pt x="1389" y="590"/>
                  <a:pt x="1326" y="653"/>
                </a:cubicBezTo>
                <a:close/>
                <a:moveTo>
                  <a:pt x="1326" y="653"/>
                </a:moveTo>
                <a:cubicBezTo>
                  <a:pt x="1326" y="653"/>
                  <a:pt x="1326" y="653"/>
                  <a:pt x="1326" y="653"/>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sp>
        <p:nvSpPr>
          <p:cNvPr id="182" name="Freeform 103"/>
          <p:cNvSpPr>
            <a:spLocks noEditPoints="1"/>
          </p:cNvSpPr>
          <p:nvPr/>
        </p:nvSpPr>
        <p:spPr bwMode="auto">
          <a:xfrm>
            <a:off x="681037" y="3179763"/>
            <a:ext cx="538163" cy="511175"/>
          </a:xfrm>
          <a:custGeom>
            <a:avLst/>
            <a:gdLst>
              <a:gd name="T0" fmla="*/ 1546 w 1566"/>
              <a:gd name="T1" fmla="*/ 674 h 1489"/>
              <a:gd name="T2" fmla="*/ 814 w 1566"/>
              <a:gd name="T3" fmla="*/ 20 h 1489"/>
              <a:gd name="T4" fmla="*/ 810 w 1566"/>
              <a:gd name="T5" fmla="*/ 16 h 1489"/>
              <a:gd name="T6" fmla="*/ 752 w 1566"/>
              <a:gd name="T7" fmla="*/ 15 h 1489"/>
              <a:gd name="T8" fmla="*/ 19 w 1566"/>
              <a:gd name="T9" fmla="*/ 670 h 1489"/>
              <a:gd name="T10" fmla="*/ 16 w 1566"/>
              <a:gd name="T11" fmla="*/ 731 h 1489"/>
              <a:gd name="T12" fmla="*/ 48 w 1566"/>
              <a:gd name="T13" fmla="*/ 746 h 1489"/>
              <a:gd name="T14" fmla="*/ 77 w 1566"/>
              <a:gd name="T15" fmla="*/ 735 h 1489"/>
              <a:gd name="T16" fmla="*/ 209 w 1566"/>
              <a:gd name="T17" fmla="*/ 617 h 1489"/>
              <a:gd name="T18" fmla="*/ 209 w 1566"/>
              <a:gd name="T19" fmla="*/ 1380 h 1489"/>
              <a:gd name="T20" fmla="*/ 318 w 1566"/>
              <a:gd name="T21" fmla="*/ 1489 h 1489"/>
              <a:gd name="T22" fmla="*/ 549 w 1566"/>
              <a:gd name="T23" fmla="*/ 1489 h 1489"/>
              <a:gd name="T24" fmla="*/ 651 w 1566"/>
              <a:gd name="T25" fmla="*/ 1387 h 1489"/>
              <a:gd name="T26" fmla="*/ 651 w 1566"/>
              <a:gd name="T27" fmla="*/ 999 h 1489"/>
              <a:gd name="T28" fmla="*/ 666 w 1566"/>
              <a:gd name="T29" fmla="*/ 983 h 1489"/>
              <a:gd name="T30" fmla="*/ 900 w 1566"/>
              <a:gd name="T31" fmla="*/ 983 h 1489"/>
              <a:gd name="T32" fmla="*/ 915 w 1566"/>
              <a:gd name="T33" fmla="*/ 999 h 1489"/>
              <a:gd name="T34" fmla="*/ 915 w 1566"/>
              <a:gd name="T35" fmla="*/ 1387 h 1489"/>
              <a:gd name="T36" fmla="*/ 1018 w 1566"/>
              <a:gd name="T37" fmla="*/ 1489 h 1489"/>
              <a:gd name="T38" fmla="*/ 1249 w 1566"/>
              <a:gd name="T39" fmla="*/ 1489 h 1489"/>
              <a:gd name="T40" fmla="*/ 1357 w 1566"/>
              <a:gd name="T41" fmla="*/ 1353 h 1489"/>
              <a:gd name="T42" fmla="*/ 1357 w 1566"/>
              <a:gd name="T43" fmla="*/ 621 h 1489"/>
              <a:gd name="T44" fmla="*/ 1489 w 1566"/>
              <a:gd name="T45" fmla="*/ 739 h 1489"/>
              <a:gd name="T46" fmla="*/ 1518 w 1566"/>
              <a:gd name="T47" fmla="*/ 750 h 1489"/>
              <a:gd name="T48" fmla="*/ 1550 w 1566"/>
              <a:gd name="T49" fmla="*/ 735 h 1489"/>
              <a:gd name="T50" fmla="*/ 1546 w 1566"/>
              <a:gd name="T51" fmla="*/ 674 h 1489"/>
              <a:gd name="T52" fmla="*/ 1271 w 1566"/>
              <a:gd name="T53" fmla="*/ 888 h 1489"/>
              <a:gd name="T54" fmla="*/ 1271 w 1566"/>
              <a:gd name="T55" fmla="*/ 1352 h 1489"/>
              <a:gd name="T56" fmla="*/ 1248 w 1566"/>
              <a:gd name="T57" fmla="*/ 1402 h 1489"/>
              <a:gd name="T58" fmla="*/ 1017 w 1566"/>
              <a:gd name="T59" fmla="*/ 1402 h 1489"/>
              <a:gd name="T60" fmla="*/ 1001 w 1566"/>
              <a:gd name="T61" fmla="*/ 1386 h 1489"/>
              <a:gd name="T62" fmla="*/ 1001 w 1566"/>
              <a:gd name="T63" fmla="*/ 999 h 1489"/>
              <a:gd name="T64" fmla="*/ 899 w 1566"/>
              <a:gd name="T65" fmla="*/ 897 h 1489"/>
              <a:gd name="T66" fmla="*/ 666 w 1566"/>
              <a:gd name="T67" fmla="*/ 897 h 1489"/>
              <a:gd name="T68" fmla="*/ 564 w 1566"/>
              <a:gd name="T69" fmla="*/ 999 h 1489"/>
              <a:gd name="T70" fmla="*/ 564 w 1566"/>
              <a:gd name="T71" fmla="*/ 1387 h 1489"/>
              <a:gd name="T72" fmla="*/ 548 w 1566"/>
              <a:gd name="T73" fmla="*/ 1403 h 1489"/>
              <a:gd name="T74" fmla="*/ 317 w 1566"/>
              <a:gd name="T75" fmla="*/ 1403 h 1489"/>
              <a:gd name="T76" fmla="*/ 295 w 1566"/>
              <a:gd name="T77" fmla="*/ 1380 h 1489"/>
              <a:gd name="T78" fmla="*/ 295 w 1566"/>
              <a:gd name="T79" fmla="*/ 539 h 1489"/>
              <a:gd name="T80" fmla="*/ 781 w 1566"/>
              <a:gd name="T81" fmla="*/ 105 h 1489"/>
              <a:gd name="T82" fmla="*/ 1271 w 1566"/>
              <a:gd name="T83" fmla="*/ 543 h 1489"/>
              <a:gd name="T84" fmla="*/ 1271 w 1566"/>
              <a:gd name="T85" fmla="*/ 888 h 1489"/>
              <a:gd name="T86" fmla="*/ 1271 w 1566"/>
              <a:gd name="T87" fmla="*/ 888 h 1489"/>
              <a:gd name="T88" fmla="*/ 1271 w 1566"/>
              <a:gd name="T89" fmla="*/ 88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6" h="1489">
                <a:moveTo>
                  <a:pt x="1546" y="674"/>
                </a:moveTo>
                <a:cubicBezTo>
                  <a:pt x="814" y="20"/>
                  <a:pt x="814" y="20"/>
                  <a:pt x="814" y="20"/>
                </a:cubicBezTo>
                <a:cubicBezTo>
                  <a:pt x="813" y="18"/>
                  <a:pt x="812" y="17"/>
                  <a:pt x="810" y="16"/>
                </a:cubicBezTo>
                <a:cubicBezTo>
                  <a:pt x="794" y="1"/>
                  <a:pt x="769" y="0"/>
                  <a:pt x="752" y="15"/>
                </a:cubicBezTo>
                <a:cubicBezTo>
                  <a:pt x="19" y="670"/>
                  <a:pt x="19" y="670"/>
                  <a:pt x="19" y="670"/>
                </a:cubicBezTo>
                <a:cubicBezTo>
                  <a:pt x="1" y="686"/>
                  <a:pt x="0" y="713"/>
                  <a:pt x="16" y="731"/>
                </a:cubicBezTo>
                <a:cubicBezTo>
                  <a:pt x="25" y="741"/>
                  <a:pt x="36" y="746"/>
                  <a:pt x="48" y="746"/>
                </a:cubicBezTo>
                <a:cubicBezTo>
                  <a:pt x="58" y="746"/>
                  <a:pt x="69" y="742"/>
                  <a:pt x="77" y="735"/>
                </a:cubicBezTo>
                <a:cubicBezTo>
                  <a:pt x="209" y="617"/>
                  <a:pt x="209" y="617"/>
                  <a:pt x="209" y="617"/>
                </a:cubicBezTo>
                <a:cubicBezTo>
                  <a:pt x="209" y="1380"/>
                  <a:pt x="209" y="1380"/>
                  <a:pt x="209" y="1380"/>
                </a:cubicBezTo>
                <a:cubicBezTo>
                  <a:pt x="209" y="1440"/>
                  <a:pt x="258" y="1489"/>
                  <a:pt x="318" y="1489"/>
                </a:cubicBezTo>
                <a:cubicBezTo>
                  <a:pt x="549" y="1489"/>
                  <a:pt x="549" y="1489"/>
                  <a:pt x="549" y="1489"/>
                </a:cubicBezTo>
                <a:cubicBezTo>
                  <a:pt x="605" y="1489"/>
                  <a:pt x="651" y="1443"/>
                  <a:pt x="651" y="1387"/>
                </a:cubicBezTo>
                <a:cubicBezTo>
                  <a:pt x="651" y="999"/>
                  <a:pt x="651" y="999"/>
                  <a:pt x="651" y="999"/>
                </a:cubicBezTo>
                <a:cubicBezTo>
                  <a:pt x="651" y="990"/>
                  <a:pt x="658" y="983"/>
                  <a:pt x="666" y="983"/>
                </a:cubicBezTo>
                <a:cubicBezTo>
                  <a:pt x="900" y="983"/>
                  <a:pt x="900" y="983"/>
                  <a:pt x="900" y="983"/>
                </a:cubicBezTo>
                <a:cubicBezTo>
                  <a:pt x="908" y="983"/>
                  <a:pt x="915" y="990"/>
                  <a:pt x="915" y="999"/>
                </a:cubicBezTo>
                <a:cubicBezTo>
                  <a:pt x="915" y="1387"/>
                  <a:pt x="915" y="1387"/>
                  <a:pt x="915" y="1387"/>
                </a:cubicBezTo>
                <a:cubicBezTo>
                  <a:pt x="915" y="1443"/>
                  <a:pt x="961" y="1489"/>
                  <a:pt x="1018" y="1489"/>
                </a:cubicBezTo>
                <a:cubicBezTo>
                  <a:pt x="1249" y="1489"/>
                  <a:pt x="1249" y="1489"/>
                  <a:pt x="1249" y="1489"/>
                </a:cubicBezTo>
                <a:cubicBezTo>
                  <a:pt x="1309" y="1489"/>
                  <a:pt x="1357" y="1429"/>
                  <a:pt x="1357" y="1353"/>
                </a:cubicBezTo>
                <a:cubicBezTo>
                  <a:pt x="1357" y="621"/>
                  <a:pt x="1357" y="621"/>
                  <a:pt x="1357" y="621"/>
                </a:cubicBezTo>
                <a:cubicBezTo>
                  <a:pt x="1489" y="739"/>
                  <a:pt x="1489" y="739"/>
                  <a:pt x="1489" y="739"/>
                </a:cubicBezTo>
                <a:cubicBezTo>
                  <a:pt x="1498" y="746"/>
                  <a:pt x="1508" y="750"/>
                  <a:pt x="1518" y="750"/>
                </a:cubicBezTo>
                <a:cubicBezTo>
                  <a:pt x="1530" y="750"/>
                  <a:pt x="1542" y="745"/>
                  <a:pt x="1550" y="735"/>
                </a:cubicBezTo>
                <a:cubicBezTo>
                  <a:pt x="1566" y="717"/>
                  <a:pt x="1564" y="690"/>
                  <a:pt x="1546" y="674"/>
                </a:cubicBezTo>
                <a:close/>
                <a:moveTo>
                  <a:pt x="1271" y="888"/>
                </a:moveTo>
                <a:cubicBezTo>
                  <a:pt x="1271" y="1352"/>
                  <a:pt x="1271" y="1352"/>
                  <a:pt x="1271" y="1352"/>
                </a:cubicBezTo>
                <a:cubicBezTo>
                  <a:pt x="1271" y="1383"/>
                  <a:pt x="1255" y="1402"/>
                  <a:pt x="1248" y="1402"/>
                </a:cubicBezTo>
                <a:cubicBezTo>
                  <a:pt x="1017" y="1402"/>
                  <a:pt x="1017" y="1402"/>
                  <a:pt x="1017" y="1402"/>
                </a:cubicBezTo>
                <a:cubicBezTo>
                  <a:pt x="1009" y="1402"/>
                  <a:pt x="1001" y="1395"/>
                  <a:pt x="1001" y="1386"/>
                </a:cubicBezTo>
                <a:cubicBezTo>
                  <a:pt x="1001" y="999"/>
                  <a:pt x="1001" y="999"/>
                  <a:pt x="1001" y="999"/>
                </a:cubicBezTo>
                <a:cubicBezTo>
                  <a:pt x="1001" y="942"/>
                  <a:pt x="956" y="897"/>
                  <a:pt x="899" y="897"/>
                </a:cubicBezTo>
                <a:cubicBezTo>
                  <a:pt x="666" y="897"/>
                  <a:pt x="666" y="897"/>
                  <a:pt x="666" y="897"/>
                </a:cubicBezTo>
                <a:cubicBezTo>
                  <a:pt x="610" y="897"/>
                  <a:pt x="564" y="942"/>
                  <a:pt x="564" y="999"/>
                </a:cubicBezTo>
                <a:cubicBezTo>
                  <a:pt x="564" y="1387"/>
                  <a:pt x="564" y="1387"/>
                  <a:pt x="564" y="1387"/>
                </a:cubicBezTo>
                <a:cubicBezTo>
                  <a:pt x="564" y="1396"/>
                  <a:pt x="557" y="1403"/>
                  <a:pt x="548" y="1403"/>
                </a:cubicBezTo>
                <a:cubicBezTo>
                  <a:pt x="317" y="1403"/>
                  <a:pt x="317" y="1403"/>
                  <a:pt x="317" y="1403"/>
                </a:cubicBezTo>
                <a:cubicBezTo>
                  <a:pt x="305" y="1403"/>
                  <a:pt x="295" y="1393"/>
                  <a:pt x="295" y="1380"/>
                </a:cubicBezTo>
                <a:cubicBezTo>
                  <a:pt x="295" y="539"/>
                  <a:pt x="295" y="539"/>
                  <a:pt x="295" y="539"/>
                </a:cubicBezTo>
                <a:cubicBezTo>
                  <a:pt x="781" y="105"/>
                  <a:pt x="781" y="105"/>
                  <a:pt x="781" y="105"/>
                </a:cubicBezTo>
                <a:cubicBezTo>
                  <a:pt x="1271" y="543"/>
                  <a:pt x="1271" y="543"/>
                  <a:pt x="1271" y="543"/>
                </a:cubicBezTo>
                <a:lnTo>
                  <a:pt x="1271" y="888"/>
                </a:lnTo>
                <a:close/>
                <a:moveTo>
                  <a:pt x="1271" y="888"/>
                </a:moveTo>
                <a:cubicBezTo>
                  <a:pt x="1271" y="888"/>
                  <a:pt x="1271" y="888"/>
                  <a:pt x="1271" y="888"/>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sp>
        <p:nvSpPr>
          <p:cNvPr id="185" name="Freeform 107"/>
          <p:cNvSpPr>
            <a:spLocks noEditPoints="1"/>
          </p:cNvSpPr>
          <p:nvPr/>
        </p:nvSpPr>
        <p:spPr bwMode="auto">
          <a:xfrm>
            <a:off x="1824037" y="3179763"/>
            <a:ext cx="511175" cy="525463"/>
          </a:xfrm>
          <a:custGeom>
            <a:avLst/>
            <a:gdLst>
              <a:gd name="T0" fmla="*/ 1487 w 1489"/>
              <a:gd name="T1" fmla="*/ 913 h 1530"/>
              <a:gd name="T2" fmla="*/ 1405 w 1489"/>
              <a:gd name="T3" fmla="*/ 606 h 1530"/>
              <a:gd name="T4" fmla="*/ 991 w 1489"/>
              <a:gd name="T5" fmla="*/ 565 h 1530"/>
              <a:gd name="T6" fmla="*/ 940 w 1489"/>
              <a:gd name="T7" fmla="*/ 575 h 1530"/>
              <a:gd name="T8" fmla="*/ 972 w 1489"/>
              <a:gd name="T9" fmla="*/ 79 h 1530"/>
              <a:gd name="T10" fmla="*/ 747 w 1489"/>
              <a:gd name="T11" fmla="*/ 28 h 1530"/>
              <a:gd name="T12" fmla="*/ 460 w 1489"/>
              <a:gd name="T13" fmla="*/ 649 h 1530"/>
              <a:gd name="T14" fmla="*/ 392 w 1489"/>
              <a:gd name="T15" fmla="*/ 747 h 1530"/>
              <a:gd name="T16" fmla="*/ 133 w 1489"/>
              <a:gd name="T17" fmla="*/ 731 h 1530"/>
              <a:gd name="T18" fmla="*/ 0 w 1489"/>
              <a:gd name="T19" fmla="*/ 1385 h 1530"/>
              <a:gd name="T20" fmla="*/ 328 w 1489"/>
              <a:gd name="T21" fmla="*/ 1518 h 1530"/>
              <a:gd name="T22" fmla="*/ 480 w 1489"/>
              <a:gd name="T23" fmla="*/ 1502 h 1530"/>
              <a:gd name="T24" fmla="*/ 1014 w 1489"/>
              <a:gd name="T25" fmla="*/ 1530 h 1530"/>
              <a:gd name="T26" fmla="*/ 1362 w 1489"/>
              <a:gd name="T27" fmla="*/ 1393 h 1530"/>
              <a:gd name="T28" fmla="*/ 1456 w 1489"/>
              <a:gd name="T29" fmla="*/ 1105 h 1530"/>
              <a:gd name="T30" fmla="*/ 133 w 1489"/>
              <a:gd name="T31" fmla="*/ 1431 h 1530"/>
              <a:gd name="T32" fmla="*/ 86 w 1489"/>
              <a:gd name="T33" fmla="*/ 864 h 1530"/>
              <a:gd name="T34" fmla="*/ 328 w 1489"/>
              <a:gd name="T35" fmla="*/ 818 h 1530"/>
              <a:gd name="T36" fmla="*/ 375 w 1489"/>
              <a:gd name="T37" fmla="*/ 1384 h 1530"/>
              <a:gd name="T38" fmla="*/ 133 w 1489"/>
              <a:gd name="T39" fmla="*/ 1431 h 1530"/>
              <a:gd name="T40" fmla="*/ 1355 w 1489"/>
              <a:gd name="T41" fmla="*/ 1055 h 1530"/>
              <a:gd name="T42" fmla="*/ 1310 w 1489"/>
              <a:gd name="T43" fmla="*/ 1219 h 1530"/>
              <a:gd name="T44" fmla="*/ 1286 w 1489"/>
              <a:gd name="T45" fmla="*/ 1351 h 1530"/>
              <a:gd name="T46" fmla="*/ 912 w 1489"/>
              <a:gd name="T47" fmla="*/ 1439 h 1530"/>
              <a:gd name="T48" fmla="*/ 491 w 1489"/>
              <a:gd name="T49" fmla="*/ 1417 h 1530"/>
              <a:gd name="T50" fmla="*/ 459 w 1489"/>
              <a:gd name="T51" fmla="*/ 1413 h 1530"/>
              <a:gd name="T52" fmla="*/ 461 w 1489"/>
              <a:gd name="T53" fmla="*/ 864 h 1530"/>
              <a:gd name="T54" fmla="*/ 515 w 1489"/>
              <a:gd name="T55" fmla="*/ 715 h 1530"/>
              <a:gd name="T56" fmla="*/ 807 w 1489"/>
              <a:gd name="T57" fmla="*/ 179 h 1530"/>
              <a:gd name="T58" fmla="*/ 901 w 1489"/>
              <a:gd name="T59" fmla="*/ 129 h 1530"/>
              <a:gd name="T60" fmla="*/ 882 w 1489"/>
              <a:gd name="T61" fmla="*/ 648 h 1530"/>
              <a:gd name="T62" fmla="*/ 1007 w 1489"/>
              <a:gd name="T63" fmla="*/ 649 h 1530"/>
              <a:gd name="T64" fmla="*/ 1347 w 1489"/>
              <a:gd name="T65" fmla="*/ 669 h 1530"/>
              <a:gd name="T66" fmla="*/ 1365 w 1489"/>
              <a:gd name="T67" fmla="*/ 842 h 1530"/>
              <a:gd name="T68" fmla="*/ 1361 w 1489"/>
              <a:gd name="T69" fmla="*/ 1003 h 1530"/>
              <a:gd name="T70" fmla="*/ 1361 w 1489"/>
              <a:gd name="T71" fmla="*/ 1003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89" h="1530">
                <a:moveTo>
                  <a:pt x="1443" y="1040"/>
                </a:moveTo>
                <a:cubicBezTo>
                  <a:pt x="1474" y="1000"/>
                  <a:pt x="1489" y="957"/>
                  <a:pt x="1487" y="913"/>
                </a:cubicBezTo>
                <a:cubicBezTo>
                  <a:pt x="1485" y="865"/>
                  <a:pt x="1464" y="827"/>
                  <a:pt x="1446" y="803"/>
                </a:cubicBezTo>
                <a:cubicBezTo>
                  <a:pt x="1467" y="751"/>
                  <a:pt x="1475" y="670"/>
                  <a:pt x="1405" y="606"/>
                </a:cubicBezTo>
                <a:cubicBezTo>
                  <a:pt x="1354" y="560"/>
                  <a:pt x="1268" y="539"/>
                  <a:pt x="1148" y="545"/>
                </a:cubicBezTo>
                <a:cubicBezTo>
                  <a:pt x="1064" y="549"/>
                  <a:pt x="994" y="564"/>
                  <a:pt x="991" y="565"/>
                </a:cubicBezTo>
                <a:cubicBezTo>
                  <a:pt x="990" y="565"/>
                  <a:pt x="990" y="565"/>
                  <a:pt x="990" y="565"/>
                </a:cubicBezTo>
                <a:cubicBezTo>
                  <a:pt x="974" y="568"/>
                  <a:pt x="957" y="571"/>
                  <a:pt x="940" y="575"/>
                </a:cubicBezTo>
                <a:cubicBezTo>
                  <a:pt x="939" y="555"/>
                  <a:pt x="942" y="504"/>
                  <a:pt x="980" y="389"/>
                </a:cubicBezTo>
                <a:cubicBezTo>
                  <a:pt x="1025" y="253"/>
                  <a:pt x="1022" y="149"/>
                  <a:pt x="972" y="79"/>
                </a:cubicBezTo>
                <a:cubicBezTo>
                  <a:pt x="919" y="6"/>
                  <a:pt x="834" y="0"/>
                  <a:pt x="809" y="0"/>
                </a:cubicBezTo>
                <a:cubicBezTo>
                  <a:pt x="785" y="0"/>
                  <a:pt x="763" y="10"/>
                  <a:pt x="747" y="28"/>
                </a:cubicBezTo>
                <a:cubicBezTo>
                  <a:pt x="712" y="69"/>
                  <a:pt x="716" y="146"/>
                  <a:pt x="720" y="181"/>
                </a:cubicBezTo>
                <a:cubicBezTo>
                  <a:pt x="678" y="294"/>
                  <a:pt x="560" y="572"/>
                  <a:pt x="460" y="649"/>
                </a:cubicBezTo>
                <a:cubicBezTo>
                  <a:pt x="458" y="650"/>
                  <a:pt x="456" y="652"/>
                  <a:pt x="454" y="653"/>
                </a:cubicBezTo>
                <a:cubicBezTo>
                  <a:pt x="425" y="684"/>
                  <a:pt x="405" y="718"/>
                  <a:pt x="392" y="747"/>
                </a:cubicBezTo>
                <a:cubicBezTo>
                  <a:pt x="373" y="737"/>
                  <a:pt x="351" y="731"/>
                  <a:pt x="328" y="731"/>
                </a:cubicBezTo>
                <a:cubicBezTo>
                  <a:pt x="133" y="731"/>
                  <a:pt x="133" y="731"/>
                  <a:pt x="133" y="731"/>
                </a:cubicBezTo>
                <a:cubicBezTo>
                  <a:pt x="60" y="731"/>
                  <a:pt x="0" y="791"/>
                  <a:pt x="0" y="865"/>
                </a:cubicBezTo>
                <a:cubicBezTo>
                  <a:pt x="0" y="1385"/>
                  <a:pt x="0" y="1385"/>
                  <a:pt x="0" y="1385"/>
                </a:cubicBezTo>
                <a:cubicBezTo>
                  <a:pt x="0" y="1458"/>
                  <a:pt x="60" y="1518"/>
                  <a:pt x="133" y="1518"/>
                </a:cubicBezTo>
                <a:cubicBezTo>
                  <a:pt x="328" y="1518"/>
                  <a:pt x="328" y="1518"/>
                  <a:pt x="328" y="1518"/>
                </a:cubicBezTo>
                <a:cubicBezTo>
                  <a:pt x="357" y="1518"/>
                  <a:pt x="383" y="1509"/>
                  <a:pt x="405" y="1493"/>
                </a:cubicBezTo>
                <a:cubicBezTo>
                  <a:pt x="480" y="1502"/>
                  <a:pt x="480" y="1502"/>
                  <a:pt x="480" y="1502"/>
                </a:cubicBezTo>
                <a:cubicBezTo>
                  <a:pt x="492" y="1504"/>
                  <a:pt x="697" y="1530"/>
                  <a:pt x="907" y="1526"/>
                </a:cubicBezTo>
                <a:cubicBezTo>
                  <a:pt x="945" y="1529"/>
                  <a:pt x="981" y="1530"/>
                  <a:pt x="1014" y="1530"/>
                </a:cubicBezTo>
                <a:cubicBezTo>
                  <a:pt x="1071" y="1530"/>
                  <a:pt x="1121" y="1526"/>
                  <a:pt x="1163" y="1517"/>
                </a:cubicBezTo>
                <a:cubicBezTo>
                  <a:pt x="1261" y="1496"/>
                  <a:pt x="1328" y="1454"/>
                  <a:pt x="1362" y="1393"/>
                </a:cubicBezTo>
                <a:cubicBezTo>
                  <a:pt x="1388" y="1347"/>
                  <a:pt x="1388" y="1300"/>
                  <a:pt x="1383" y="1271"/>
                </a:cubicBezTo>
                <a:cubicBezTo>
                  <a:pt x="1447" y="1213"/>
                  <a:pt x="1458" y="1149"/>
                  <a:pt x="1456" y="1105"/>
                </a:cubicBezTo>
                <a:cubicBezTo>
                  <a:pt x="1455" y="1079"/>
                  <a:pt x="1449" y="1057"/>
                  <a:pt x="1443" y="1040"/>
                </a:cubicBezTo>
                <a:close/>
                <a:moveTo>
                  <a:pt x="133" y="1431"/>
                </a:moveTo>
                <a:cubicBezTo>
                  <a:pt x="107" y="1431"/>
                  <a:pt x="86" y="1410"/>
                  <a:pt x="86" y="1385"/>
                </a:cubicBezTo>
                <a:cubicBezTo>
                  <a:pt x="86" y="864"/>
                  <a:pt x="86" y="864"/>
                  <a:pt x="86" y="864"/>
                </a:cubicBezTo>
                <a:cubicBezTo>
                  <a:pt x="86" y="838"/>
                  <a:pt x="108" y="818"/>
                  <a:pt x="133" y="818"/>
                </a:cubicBezTo>
                <a:cubicBezTo>
                  <a:pt x="328" y="818"/>
                  <a:pt x="328" y="818"/>
                  <a:pt x="328" y="818"/>
                </a:cubicBezTo>
                <a:cubicBezTo>
                  <a:pt x="354" y="818"/>
                  <a:pt x="375" y="839"/>
                  <a:pt x="375" y="864"/>
                </a:cubicBezTo>
                <a:cubicBezTo>
                  <a:pt x="375" y="1384"/>
                  <a:pt x="375" y="1384"/>
                  <a:pt x="375" y="1384"/>
                </a:cubicBezTo>
                <a:cubicBezTo>
                  <a:pt x="375" y="1410"/>
                  <a:pt x="354" y="1431"/>
                  <a:pt x="328" y="1431"/>
                </a:cubicBezTo>
                <a:cubicBezTo>
                  <a:pt x="133" y="1431"/>
                  <a:pt x="133" y="1431"/>
                  <a:pt x="133" y="1431"/>
                </a:cubicBezTo>
                <a:close/>
                <a:moveTo>
                  <a:pt x="1361" y="1003"/>
                </a:moveTo>
                <a:cubicBezTo>
                  <a:pt x="1348" y="1017"/>
                  <a:pt x="1345" y="1038"/>
                  <a:pt x="1355" y="1055"/>
                </a:cubicBezTo>
                <a:cubicBezTo>
                  <a:pt x="1355" y="1055"/>
                  <a:pt x="1368" y="1078"/>
                  <a:pt x="1370" y="1108"/>
                </a:cubicBezTo>
                <a:cubicBezTo>
                  <a:pt x="1372" y="1150"/>
                  <a:pt x="1352" y="1187"/>
                  <a:pt x="1310" y="1219"/>
                </a:cubicBezTo>
                <a:cubicBezTo>
                  <a:pt x="1295" y="1231"/>
                  <a:pt x="1289" y="1251"/>
                  <a:pt x="1295" y="1268"/>
                </a:cubicBezTo>
                <a:cubicBezTo>
                  <a:pt x="1295" y="1269"/>
                  <a:pt x="1309" y="1311"/>
                  <a:pt x="1286" y="1351"/>
                </a:cubicBezTo>
                <a:cubicBezTo>
                  <a:pt x="1265" y="1389"/>
                  <a:pt x="1217" y="1417"/>
                  <a:pt x="1145" y="1432"/>
                </a:cubicBezTo>
                <a:cubicBezTo>
                  <a:pt x="1087" y="1445"/>
                  <a:pt x="1008" y="1447"/>
                  <a:pt x="912" y="1439"/>
                </a:cubicBezTo>
                <a:cubicBezTo>
                  <a:pt x="907" y="1439"/>
                  <a:pt x="907" y="1439"/>
                  <a:pt x="907" y="1439"/>
                </a:cubicBezTo>
                <a:cubicBezTo>
                  <a:pt x="701" y="1444"/>
                  <a:pt x="493" y="1417"/>
                  <a:pt x="491" y="1417"/>
                </a:cubicBezTo>
                <a:cubicBezTo>
                  <a:pt x="491" y="1417"/>
                  <a:pt x="491" y="1417"/>
                  <a:pt x="491" y="1417"/>
                </a:cubicBezTo>
                <a:cubicBezTo>
                  <a:pt x="459" y="1413"/>
                  <a:pt x="459" y="1413"/>
                  <a:pt x="459" y="1413"/>
                </a:cubicBezTo>
                <a:cubicBezTo>
                  <a:pt x="460" y="1404"/>
                  <a:pt x="461" y="1394"/>
                  <a:pt x="461" y="1385"/>
                </a:cubicBezTo>
                <a:cubicBezTo>
                  <a:pt x="461" y="864"/>
                  <a:pt x="461" y="864"/>
                  <a:pt x="461" y="864"/>
                </a:cubicBezTo>
                <a:cubicBezTo>
                  <a:pt x="461" y="851"/>
                  <a:pt x="459" y="837"/>
                  <a:pt x="455" y="825"/>
                </a:cubicBezTo>
                <a:cubicBezTo>
                  <a:pt x="461" y="803"/>
                  <a:pt x="477" y="755"/>
                  <a:pt x="515" y="715"/>
                </a:cubicBezTo>
                <a:cubicBezTo>
                  <a:pt x="659" y="601"/>
                  <a:pt x="799" y="217"/>
                  <a:pt x="805" y="200"/>
                </a:cubicBezTo>
                <a:cubicBezTo>
                  <a:pt x="808" y="193"/>
                  <a:pt x="808" y="186"/>
                  <a:pt x="807" y="179"/>
                </a:cubicBezTo>
                <a:cubicBezTo>
                  <a:pt x="802" y="143"/>
                  <a:pt x="804" y="99"/>
                  <a:pt x="811" y="86"/>
                </a:cubicBezTo>
                <a:cubicBezTo>
                  <a:pt x="828" y="86"/>
                  <a:pt x="874" y="91"/>
                  <a:pt x="901" y="129"/>
                </a:cubicBezTo>
                <a:cubicBezTo>
                  <a:pt x="934" y="174"/>
                  <a:pt x="933" y="255"/>
                  <a:pt x="898" y="362"/>
                </a:cubicBezTo>
                <a:cubicBezTo>
                  <a:pt x="844" y="524"/>
                  <a:pt x="839" y="610"/>
                  <a:pt x="882" y="648"/>
                </a:cubicBezTo>
                <a:cubicBezTo>
                  <a:pt x="903" y="667"/>
                  <a:pt x="931" y="668"/>
                  <a:pt x="952" y="660"/>
                </a:cubicBezTo>
                <a:cubicBezTo>
                  <a:pt x="971" y="656"/>
                  <a:pt x="990" y="652"/>
                  <a:pt x="1007" y="649"/>
                </a:cubicBezTo>
                <a:cubicBezTo>
                  <a:pt x="1009" y="649"/>
                  <a:pt x="1010" y="649"/>
                  <a:pt x="1012" y="648"/>
                </a:cubicBezTo>
                <a:cubicBezTo>
                  <a:pt x="1110" y="627"/>
                  <a:pt x="1286" y="614"/>
                  <a:pt x="1347" y="669"/>
                </a:cubicBezTo>
                <a:cubicBezTo>
                  <a:pt x="1399" y="717"/>
                  <a:pt x="1362" y="779"/>
                  <a:pt x="1358" y="786"/>
                </a:cubicBezTo>
                <a:cubicBezTo>
                  <a:pt x="1346" y="804"/>
                  <a:pt x="1349" y="827"/>
                  <a:pt x="1365" y="842"/>
                </a:cubicBezTo>
                <a:cubicBezTo>
                  <a:pt x="1366" y="842"/>
                  <a:pt x="1399" y="874"/>
                  <a:pt x="1401" y="916"/>
                </a:cubicBezTo>
                <a:cubicBezTo>
                  <a:pt x="1402" y="945"/>
                  <a:pt x="1389" y="974"/>
                  <a:pt x="1361" y="1003"/>
                </a:cubicBezTo>
                <a:close/>
                <a:moveTo>
                  <a:pt x="1361" y="1003"/>
                </a:moveTo>
                <a:cubicBezTo>
                  <a:pt x="1361" y="1003"/>
                  <a:pt x="1361" y="1003"/>
                  <a:pt x="1361" y="1003"/>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grpSp>
        <p:nvGrpSpPr>
          <p:cNvPr id="186" name="Group 110"/>
          <p:cNvGrpSpPr>
            <a:grpSpLocks noChangeAspect="1"/>
          </p:cNvGrpSpPr>
          <p:nvPr/>
        </p:nvGrpSpPr>
        <p:grpSpPr bwMode="auto">
          <a:xfrm>
            <a:off x="2967037" y="3179763"/>
            <a:ext cx="530225" cy="503238"/>
            <a:chOff x="2222" y="1676"/>
            <a:chExt cx="334" cy="317"/>
          </a:xfrm>
          <a:solidFill>
            <a:srgbClr val="F9B359"/>
          </a:solidFill>
          <a:effectLst/>
        </p:grpSpPr>
        <p:sp>
          <p:nvSpPr>
            <p:cNvPr id="188" name="Freeform 111"/>
            <p:cNvSpPr>
              <a:spLocks noEditPoints="1"/>
            </p:cNvSpPr>
            <p:nvPr/>
          </p:nvSpPr>
          <p:spPr bwMode="auto">
            <a:xfrm>
              <a:off x="2222" y="1800"/>
              <a:ext cx="212" cy="193"/>
            </a:xfrm>
            <a:custGeom>
              <a:avLst/>
              <a:gdLst>
                <a:gd name="T0" fmla="*/ 817 w 981"/>
                <a:gd name="T1" fmla="*/ 72 h 894"/>
                <a:gd name="T2" fmla="*/ 817 w 981"/>
                <a:gd name="T3" fmla="*/ 133 h 894"/>
                <a:gd name="T4" fmla="*/ 817 w 981"/>
                <a:gd name="T5" fmla="*/ 387 h 894"/>
                <a:gd name="T6" fmla="*/ 449 w 981"/>
                <a:gd name="T7" fmla="*/ 755 h 894"/>
                <a:gd name="T8" fmla="*/ 195 w 981"/>
                <a:gd name="T9" fmla="*/ 755 h 894"/>
                <a:gd name="T10" fmla="*/ 139 w 981"/>
                <a:gd name="T11" fmla="*/ 700 h 894"/>
                <a:gd name="T12" fmla="*/ 139 w 981"/>
                <a:gd name="T13" fmla="*/ 446 h 894"/>
                <a:gd name="T14" fmla="*/ 507 w 981"/>
                <a:gd name="T15" fmla="*/ 78 h 894"/>
                <a:gd name="T16" fmla="*/ 507 w 981"/>
                <a:gd name="T17" fmla="*/ 17 h 894"/>
                <a:gd name="T18" fmla="*/ 446 w 981"/>
                <a:gd name="T19" fmla="*/ 17 h 894"/>
                <a:gd name="T20" fmla="*/ 78 w 981"/>
                <a:gd name="T21" fmla="*/ 385 h 894"/>
                <a:gd name="T22" fmla="*/ 0 w 981"/>
                <a:gd name="T23" fmla="*/ 573 h 894"/>
                <a:gd name="T24" fmla="*/ 78 w 981"/>
                <a:gd name="T25" fmla="*/ 761 h 894"/>
                <a:gd name="T26" fmla="*/ 133 w 981"/>
                <a:gd name="T27" fmla="*/ 816 h 894"/>
                <a:gd name="T28" fmla="*/ 322 w 981"/>
                <a:gd name="T29" fmla="*/ 894 h 894"/>
                <a:gd name="T30" fmla="*/ 510 w 981"/>
                <a:gd name="T31" fmla="*/ 816 h 894"/>
                <a:gd name="T32" fmla="*/ 878 w 981"/>
                <a:gd name="T33" fmla="*/ 448 h 894"/>
                <a:gd name="T34" fmla="*/ 878 w 981"/>
                <a:gd name="T35" fmla="*/ 72 h 894"/>
                <a:gd name="T36" fmla="*/ 817 w 981"/>
                <a:gd name="T37" fmla="*/ 72 h 894"/>
                <a:gd name="T38" fmla="*/ 817 w 981"/>
                <a:gd name="T39" fmla="*/ 72 h 894"/>
                <a:gd name="T40" fmla="*/ 817 w 981"/>
                <a:gd name="T41" fmla="*/ 72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1" h="894">
                  <a:moveTo>
                    <a:pt x="817" y="72"/>
                  </a:moveTo>
                  <a:cubicBezTo>
                    <a:pt x="800" y="89"/>
                    <a:pt x="800" y="116"/>
                    <a:pt x="817" y="133"/>
                  </a:cubicBezTo>
                  <a:cubicBezTo>
                    <a:pt x="887" y="203"/>
                    <a:pt x="887" y="317"/>
                    <a:pt x="817" y="387"/>
                  </a:cubicBezTo>
                  <a:cubicBezTo>
                    <a:pt x="449" y="755"/>
                    <a:pt x="449" y="755"/>
                    <a:pt x="449" y="755"/>
                  </a:cubicBezTo>
                  <a:cubicBezTo>
                    <a:pt x="379" y="825"/>
                    <a:pt x="265" y="825"/>
                    <a:pt x="195" y="755"/>
                  </a:cubicBezTo>
                  <a:cubicBezTo>
                    <a:pt x="139" y="700"/>
                    <a:pt x="139" y="700"/>
                    <a:pt x="139" y="700"/>
                  </a:cubicBezTo>
                  <a:cubicBezTo>
                    <a:pt x="69" y="630"/>
                    <a:pt x="69" y="516"/>
                    <a:pt x="139" y="446"/>
                  </a:cubicBezTo>
                  <a:cubicBezTo>
                    <a:pt x="507" y="78"/>
                    <a:pt x="507" y="78"/>
                    <a:pt x="507" y="78"/>
                  </a:cubicBezTo>
                  <a:cubicBezTo>
                    <a:pt x="524" y="61"/>
                    <a:pt x="524" y="34"/>
                    <a:pt x="507" y="17"/>
                  </a:cubicBezTo>
                  <a:cubicBezTo>
                    <a:pt x="490" y="0"/>
                    <a:pt x="463" y="0"/>
                    <a:pt x="446" y="17"/>
                  </a:cubicBezTo>
                  <a:cubicBezTo>
                    <a:pt x="78" y="385"/>
                    <a:pt x="78" y="385"/>
                    <a:pt x="78" y="385"/>
                  </a:cubicBezTo>
                  <a:cubicBezTo>
                    <a:pt x="28" y="435"/>
                    <a:pt x="0" y="502"/>
                    <a:pt x="0" y="573"/>
                  </a:cubicBezTo>
                  <a:cubicBezTo>
                    <a:pt x="0" y="644"/>
                    <a:pt x="28" y="711"/>
                    <a:pt x="78" y="761"/>
                  </a:cubicBezTo>
                  <a:cubicBezTo>
                    <a:pt x="133" y="816"/>
                    <a:pt x="133" y="816"/>
                    <a:pt x="133" y="816"/>
                  </a:cubicBezTo>
                  <a:cubicBezTo>
                    <a:pt x="185" y="868"/>
                    <a:pt x="253" y="894"/>
                    <a:pt x="322" y="894"/>
                  </a:cubicBezTo>
                  <a:cubicBezTo>
                    <a:pt x="390" y="894"/>
                    <a:pt x="458" y="868"/>
                    <a:pt x="510" y="816"/>
                  </a:cubicBezTo>
                  <a:cubicBezTo>
                    <a:pt x="878" y="448"/>
                    <a:pt x="878" y="448"/>
                    <a:pt x="878" y="448"/>
                  </a:cubicBezTo>
                  <a:cubicBezTo>
                    <a:pt x="981" y="345"/>
                    <a:pt x="981" y="176"/>
                    <a:pt x="878" y="72"/>
                  </a:cubicBezTo>
                  <a:cubicBezTo>
                    <a:pt x="861" y="55"/>
                    <a:pt x="834" y="55"/>
                    <a:pt x="817" y="72"/>
                  </a:cubicBezTo>
                  <a:close/>
                  <a:moveTo>
                    <a:pt x="817" y="72"/>
                  </a:moveTo>
                  <a:cubicBezTo>
                    <a:pt x="817" y="72"/>
                    <a:pt x="817" y="72"/>
                    <a:pt x="817" y="7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12"/>
            <p:cNvSpPr>
              <a:spLocks noEditPoints="1"/>
            </p:cNvSpPr>
            <p:nvPr/>
          </p:nvSpPr>
          <p:spPr bwMode="auto">
            <a:xfrm>
              <a:off x="2344" y="1676"/>
              <a:ext cx="212" cy="199"/>
            </a:xfrm>
            <a:custGeom>
              <a:avLst/>
              <a:gdLst>
                <a:gd name="T0" fmla="*/ 903 w 981"/>
                <a:gd name="T1" fmla="*/ 159 h 917"/>
                <a:gd name="T2" fmla="*/ 848 w 981"/>
                <a:gd name="T3" fmla="*/ 104 h 917"/>
                <a:gd name="T4" fmla="*/ 472 w 981"/>
                <a:gd name="T5" fmla="*/ 104 h 917"/>
                <a:gd name="T6" fmla="*/ 104 w 981"/>
                <a:gd name="T7" fmla="*/ 472 h 917"/>
                <a:gd name="T8" fmla="*/ 104 w 981"/>
                <a:gd name="T9" fmla="*/ 848 h 917"/>
                <a:gd name="T10" fmla="*/ 165 w 981"/>
                <a:gd name="T11" fmla="*/ 848 h 917"/>
                <a:gd name="T12" fmla="*/ 165 w 981"/>
                <a:gd name="T13" fmla="*/ 787 h 917"/>
                <a:gd name="T14" fmla="*/ 165 w 981"/>
                <a:gd name="T15" fmla="*/ 533 h 917"/>
                <a:gd name="T16" fmla="*/ 533 w 981"/>
                <a:gd name="T17" fmla="*/ 165 h 917"/>
                <a:gd name="T18" fmla="*/ 787 w 981"/>
                <a:gd name="T19" fmla="*/ 165 h 917"/>
                <a:gd name="T20" fmla="*/ 842 w 981"/>
                <a:gd name="T21" fmla="*/ 221 h 917"/>
                <a:gd name="T22" fmla="*/ 842 w 981"/>
                <a:gd name="T23" fmla="*/ 475 h 917"/>
                <a:gd name="T24" fmla="*/ 474 w 981"/>
                <a:gd name="T25" fmla="*/ 843 h 917"/>
                <a:gd name="T26" fmla="*/ 474 w 981"/>
                <a:gd name="T27" fmla="*/ 904 h 917"/>
                <a:gd name="T28" fmla="*/ 504 w 981"/>
                <a:gd name="T29" fmla="*/ 917 h 917"/>
                <a:gd name="T30" fmla="*/ 535 w 981"/>
                <a:gd name="T31" fmla="*/ 904 h 917"/>
                <a:gd name="T32" fmla="*/ 903 w 981"/>
                <a:gd name="T33" fmla="*/ 536 h 917"/>
                <a:gd name="T34" fmla="*/ 981 w 981"/>
                <a:gd name="T35" fmla="*/ 348 h 917"/>
                <a:gd name="T36" fmla="*/ 903 w 981"/>
                <a:gd name="T37" fmla="*/ 159 h 917"/>
                <a:gd name="T38" fmla="*/ 903 w 981"/>
                <a:gd name="T39" fmla="*/ 159 h 917"/>
                <a:gd name="T40" fmla="*/ 903 w 981"/>
                <a:gd name="T41" fmla="*/ 159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1" h="917">
                  <a:moveTo>
                    <a:pt x="903" y="159"/>
                  </a:moveTo>
                  <a:cubicBezTo>
                    <a:pt x="848" y="104"/>
                    <a:pt x="848" y="104"/>
                    <a:pt x="848" y="104"/>
                  </a:cubicBezTo>
                  <a:cubicBezTo>
                    <a:pt x="744" y="0"/>
                    <a:pt x="575" y="0"/>
                    <a:pt x="472" y="104"/>
                  </a:cubicBezTo>
                  <a:cubicBezTo>
                    <a:pt x="104" y="472"/>
                    <a:pt x="104" y="472"/>
                    <a:pt x="104" y="472"/>
                  </a:cubicBezTo>
                  <a:cubicBezTo>
                    <a:pt x="0" y="576"/>
                    <a:pt x="0" y="745"/>
                    <a:pt x="104" y="848"/>
                  </a:cubicBezTo>
                  <a:cubicBezTo>
                    <a:pt x="120" y="865"/>
                    <a:pt x="148" y="865"/>
                    <a:pt x="165" y="848"/>
                  </a:cubicBezTo>
                  <a:cubicBezTo>
                    <a:pt x="182" y="831"/>
                    <a:pt x="182" y="804"/>
                    <a:pt x="165" y="787"/>
                  </a:cubicBezTo>
                  <a:cubicBezTo>
                    <a:pt x="95" y="717"/>
                    <a:pt x="95" y="603"/>
                    <a:pt x="165" y="533"/>
                  </a:cubicBezTo>
                  <a:cubicBezTo>
                    <a:pt x="533" y="165"/>
                    <a:pt x="533" y="165"/>
                    <a:pt x="533" y="165"/>
                  </a:cubicBezTo>
                  <a:cubicBezTo>
                    <a:pt x="603" y="95"/>
                    <a:pt x="717" y="95"/>
                    <a:pt x="787" y="165"/>
                  </a:cubicBezTo>
                  <a:cubicBezTo>
                    <a:pt x="842" y="221"/>
                    <a:pt x="842" y="221"/>
                    <a:pt x="842" y="221"/>
                  </a:cubicBezTo>
                  <a:cubicBezTo>
                    <a:pt x="912" y="291"/>
                    <a:pt x="912" y="405"/>
                    <a:pt x="842" y="475"/>
                  </a:cubicBezTo>
                  <a:cubicBezTo>
                    <a:pt x="474" y="843"/>
                    <a:pt x="474" y="843"/>
                    <a:pt x="474" y="843"/>
                  </a:cubicBezTo>
                  <a:cubicBezTo>
                    <a:pt x="457" y="860"/>
                    <a:pt x="457" y="887"/>
                    <a:pt x="474" y="904"/>
                  </a:cubicBezTo>
                  <a:cubicBezTo>
                    <a:pt x="482" y="912"/>
                    <a:pt x="494" y="917"/>
                    <a:pt x="504" y="917"/>
                  </a:cubicBezTo>
                  <a:cubicBezTo>
                    <a:pt x="515" y="917"/>
                    <a:pt x="527" y="912"/>
                    <a:pt x="535" y="904"/>
                  </a:cubicBezTo>
                  <a:cubicBezTo>
                    <a:pt x="903" y="536"/>
                    <a:pt x="903" y="536"/>
                    <a:pt x="903" y="536"/>
                  </a:cubicBezTo>
                  <a:cubicBezTo>
                    <a:pt x="953" y="485"/>
                    <a:pt x="981" y="419"/>
                    <a:pt x="981" y="348"/>
                  </a:cubicBezTo>
                  <a:cubicBezTo>
                    <a:pt x="981" y="277"/>
                    <a:pt x="953" y="210"/>
                    <a:pt x="903" y="159"/>
                  </a:cubicBezTo>
                  <a:close/>
                  <a:moveTo>
                    <a:pt x="903" y="159"/>
                  </a:moveTo>
                  <a:cubicBezTo>
                    <a:pt x="903" y="159"/>
                    <a:pt x="903" y="159"/>
                    <a:pt x="903" y="15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0" name="Group 115"/>
          <p:cNvGrpSpPr>
            <a:grpSpLocks noChangeAspect="1"/>
          </p:cNvGrpSpPr>
          <p:nvPr/>
        </p:nvGrpSpPr>
        <p:grpSpPr bwMode="auto">
          <a:xfrm>
            <a:off x="4110037" y="3179763"/>
            <a:ext cx="482601" cy="517525"/>
            <a:chOff x="2702" y="1682"/>
            <a:chExt cx="304" cy="326"/>
          </a:xfrm>
          <a:solidFill>
            <a:srgbClr val="F9B359"/>
          </a:solidFill>
          <a:effectLst/>
        </p:grpSpPr>
        <p:sp>
          <p:nvSpPr>
            <p:cNvPr id="192" name="Freeform 116"/>
            <p:cNvSpPr>
              <a:spLocks noEditPoints="1"/>
            </p:cNvSpPr>
            <p:nvPr/>
          </p:nvSpPr>
          <p:spPr bwMode="auto">
            <a:xfrm>
              <a:off x="2702" y="1682"/>
              <a:ext cx="157" cy="326"/>
            </a:xfrm>
            <a:custGeom>
              <a:avLst/>
              <a:gdLst>
                <a:gd name="T0" fmla="*/ 673 w 723"/>
                <a:gd name="T1" fmla="*/ 1422 h 1508"/>
                <a:gd name="T2" fmla="*/ 280 w 723"/>
                <a:gd name="T3" fmla="*/ 1422 h 1508"/>
                <a:gd name="T4" fmla="*/ 86 w 723"/>
                <a:gd name="T5" fmla="*/ 1228 h 1508"/>
                <a:gd name="T6" fmla="*/ 86 w 723"/>
                <a:gd name="T7" fmla="*/ 280 h 1508"/>
                <a:gd name="T8" fmla="*/ 280 w 723"/>
                <a:gd name="T9" fmla="*/ 87 h 1508"/>
                <a:gd name="T10" fmla="*/ 680 w 723"/>
                <a:gd name="T11" fmla="*/ 87 h 1508"/>
                <a:gd name="T12" fmla="*/ 723 w 723"/>
                <a:gd name="T13" fmla="*/ 44 h 1508"/>
                <a:gd name="T14" fmla="*/ 680 w 723"/>
                <a:gd name="T15" fmla="*/ 0 h 1508"/>
                <a:gd name="T16" fmla="*/ 280 w 723"/>
                <a:gd name="T17" fmla="*/ 0 h 1508"/>
                <a:gd name="T18" fmla="*/ 0 w 723"/>
                <a:gd name="T19" fmla="*/ 280 h 1508"/>
                <a:gd name="T20" fmla="*/ 0 w 723"/>
                <a:gd name="T21" fmla="*/ 1228 h 1508"/>
                <a:gd name="T22" fmla="*/ 280 w 723"/>
                <a:gd name="T23" fmla="*/ 1508 h 1508"/>
                <a:gd name="T24" fmla="*/ 673 w 723"/>
                <a:gd name="T25" fmla="*/ 1508 h 1508"/>
                <a:gd name="T26" fmla="*/ 716 w 723"/>
                <a:gd name="T27" fmla="*/ 1465 h 1508"/>
                <a:gd name="T28" fmla="*/ 673 w 723"/>
                <a:gd name="T29" fmla="*/ 1422 h 1508"/>
                <a:gd name="T30" fmla="*/ 673 w 723"/>
                <a:gd name="T31" fmla="*/ 1422 h 1508"/>
                <a:gd name="T32" fmla="*/ 673 w 723"/>
                <a:gd name="T33" fmla="*/ 1422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1508">
                  <a:moveTo>
                    <a:pt x="673" y="1422"/>
                  </a:moveTo>
                  <a:cubicBezTo>
                    <a:pt x="280" y="1422"/>
                    <a:pt x="280" y="1422"/>
                    <a:pt x="280" y="1422"/>
                  </a:cubicBezTo>
                  <a:cubicBezTo>
                    <a:pt x="173" y="1422"/>
                    <a:pt x="86" y="1335"/>
                    <a:pt x="86" y="1228"/>
                  </a:cubicBezTo>
                  <a:cubicBezTo>
                    <a:pt x="86" y="280"/>
                    <a:pt x="86" y="280"/>
                    <a:pt x="86" y="280"/>
                  </a:cubicBezTo>
                  <a:cubicBezTo>
                    <a:pt x="86" y="173"/>
                    <a:pt x="173" y="87"/>
                    <a:pt x="280" y="87"/>
                  </a:cubicBezTo>
                  <a:cubicBezTo>
                    <a:pt x="680" y="87"/>
                    <a:pt x="680" y="87"/>
                    <a:pt x="680" y="87"/>
                  </a:cubicBezTo>
                  <a:cubicBezTo>
                    <a:pt x="704" y="87"/>
                    <a:pt x="723" y="68"/>
                    <a:pt x="723" y="44"/>
                  </a:cubicBezTo>
                  <a:cubicBezTo>
                    <a:pt x="723" y="20"/>
                    <a:pt x="704" y="0"/>
                    <a:pt x="680" y="0"/>
                  </a:cubicBezTo>
                  <a:cubicBezTo>
                    <a:pt x="280" y="0"/>
                    <a:pt x="280" y="0"/>
                    <a:pt x="280" y="0"/>
                  </a:cubicBezTo>
                  <a:cubicBezTo>
                    <a:pt x="125" y="0"/>
                    <a:pt x="0" y="126"/>
                    <a:pt x="0" y="280"/>
                  </a:cubicBezTo>
                  <a:cubicBezTo>
                    <a:pt x="0" y="1228"/>
                    <a:pt x="0" y="1228"/>
                    <a:pt x="0" y="1228"/>
                  </a:cubicBezTo>
                  <a:cubicBezTo>
                    <a:pt x="0" y="1383"/>
                    <a:pt x="126" y="1508"/>
                    <a:pt x="280" y="1508"/>
                  </a:cubicBezTo>
                  <a:cubicBezTo>
                    <a:pt x="673" y="1508"/>
                    <a:pt x="673" y="1508"/>
                    <a:pt x="673" y="1508"/>
                  </a:cubicBezTo>
                  <a:cubicBezTo>
                    <a:pt x="697" y="1508"/>
                    <a:pt x="716" y="1489"/>
                    <a:pt x="716" y="1465"/>
                  </a:cubicBezTo>
                  <a:cubicBezTo>
                    <a:pt x="716" y="1441"/>
                    <a:pt x="697" y="1422"/>
                    <a:pt x="673" y="1422"/>
                  </a:cubicBezTo>
                  <a:close/>
                  <a:moveTo>
                    <a:pt x="673" y="1422"/>
                  </a:moveTo>
                  <a:cubicBezTo>
                    <a:pt x="673" y="1422"/>
                    <a:pt x="673" y="1422"/>
                    <a:pt x="673" y="14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17"/>
            <p:cNvSpPr>
              <a:spLocks noEditPoints="1"/>
            </p:cNvSpPr>
            <p:nvPr/>
          </p:nvSpPr>
          <p:spPr bwMode="auto">
            <a:xfrm>
              <a:off x="2774" y="1775"/>
              <a:ext cx="232" cy="139"/>
            </a:xfrm>
            <a:custGeom>
              <a:avLst/>
              <a:gdLst>
                <a:gd name="T0" fmla="*/ 1054 w 1071"/>
                <a:gd name="T1" fmla="*/ 292 h 641"/>
                <a:gd name="T2" fmla="*/ 779 w 1071"/>
                <a:gd name="T3" fmla="*/ 17 h 641"/>
                <a:gd name="T4" fmla="*/ 718 w 1071"/>
                <a:gd name="T5" fmla="*/ 17 h 641"/>
                <a:gd name="T6" fmla="*/ 718 w 1071"/>
                <a:gd name="T7" fmla="*/ 78 h 641"/>
                <a:gd name="T8" fmla="*/ 919 w 1071"/>
                <a:gd name="T9" fmla="*/ 279 h 641"/>
                <a:gd name="T10" fmla="*/ 43 w 1071"/>
                <a:gd name="T11" fmla="*/ 279 h 641"/>
                <a:gd name="T12" fmla="*/ 0 w 1071"/>
                <a:gd name="T13" fmla="*/ 323 h 641"/>
                <a:gd name="T14" fmla="*/ 43 w 1071"/>
                <a:gd name="T15" fmla="*/ 366 h 641"/>
                <a:gd name="T16" fmla="*/ 919 w 1071"/>
                <a:gd name="T17" fmla="*/ 366 h 641"/>
                <a:gd name="T18" fmla="*/ 718 w 1071"/>
                <a:gd name="T19" fmla="*/ 567 h 641"/>
                <a:gd name="T20" fmla="*/ 718 w 1071"/>
                <a:gd name="T21" fmla="*/ 628 h 641"/>
                <a:gd name="T22" fmla="*/ 749 w 1071"/>
                <a:gd name="T23" fmla="*/ 641 h 641"/>
                <a:gd name="T24" fmla="*/ 779 w 1071"/>
                <a:gd name="T25" fmla="*/ 628 h 641"/>
                <a:gd name="T26" fmla="*/ 1054 w 1071"/>
                <a:gd name="T27" fmla="*/ 353 h 641"/>
                <a:gd name="T28" fmla="*/ 1054 w 1071"/>
                <a:gd name="T29" fmla="*/ 292 h 641"/>
                <a:gd name="T30" fmla="*/ 1054 w 1071"/>
                <a:gd name="T31" fmla="*/ 292 h 641"/>
                <a:gd name="T32" fmla="*/ 1054 w 1071"/>
                <a:gd name="T33" fmla="*/ 292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1" h="641">
                  <a:moveTo>
                    <a:pt x="1054" y="292"/>
                  </a:moveTo>
                  <a:cubicBezTo>
                    <a:pt x="779" y="17"/>
                    <a:pt x="779" y="17"/>
                    <a:pt x="779" y="17"/>
                  </a:cubicBezTo>
                  <a:cubicBezTo>
                    <a:pt x="762" y="0"/>
                    <a:pt x="735" y="0"/>
                    <a:pt x="718" y="17"/>
                  </a:cubicBezTo>
                  <a:cubicBezTo>
                    <a:pt x="701" y="34"/>
                    <a:pt x="701" y="61"/>
                    <a:pt x="718" y="78"/>
                  </a:cubicBezTo>
                  <a:cubicBezTo>
                    <a:pt x="919" y="279"/>
                    <a:pt x="919" y="279"/>
                    <a:pt x="919" y="279"/>
                  </a:cubicBezTo>
                  <a:cubicBezTo>
                    <a:pt x="43" y="279"/>
                    <a:pt x="43" y="279"/>
                    <a:pt x="43" y="279"/>
                  </a:cubicBezTo>
                  <a:cubicBezTo>
                    <a:pt x="19" y="279"/>
                    <a:pt x="0" y="299"/>
                    <a:pt x="0" y="323"/>
                  </a:cubicBezTo>
                  <a:cubicBezTo>
                    <a:pt x="0" y="347"/>
                    <a:pt x="19" y="366"/>
                    <a:pt x="43" y="366"/>
                  </a:cubicBezTo>
                  <a:cubicBezTo>
                    <a:pt x="919" y="366"/>
                    <a:pt x="919" y="366"/>
                    <a:pt x="919" y="366"/>
                  </a:cubicBezTo>
                  <a:cubicBezTo>
                    <a:pt x="718" y="567"/>
                    <a:pt x="718" y="567"/>
                    <a:pt x="718" y="567"/>
                  </a:cubicBezTo>
                  <a:cubicBezTo>
                    <a:pt x="701" y="584"/>
                    <a:pt x="701" y="611"/>
                    <a:pt x="718" y="628"/>
                  </a:cubicBezTo>
                  <a:cubicBezTo>
                    <a:pt x="727" y="636"/>
                    <a:pt x="738" y="641"/>
                    <a:pt x="749" y="641"/>
                  </a:cubicBezTo>
                  <a:cubicBezTo>
                    <a:pt x="760" y="641"/>
                    <a:pt x="771" y="637"/>
                    <a:pt x="779" y="628"/>
                  </a:cubicBezTo>
                  <a:cubicBezTo>
                    <a:pt x="1054" y="353"/>
                    <a:pt x="1054" y="353"/>
                    <a:pt x="1054" y="353"/>
                  </a:cubicBezTo>
                  <a:cubicBezTo>
                    <a:pt x="1071" y="336"/>
                    <a:pt x="1071" y="309"/>
                    <a:pt x="1054" y="292"/>
                  </a:cubicBezTo>
                  <a:close/>
                  <a:moveTo>
                    <a:pt x="1054" y="292"/>
                  </a:moveTo>
                  <a:cubicBezTo>
                    <a:pt x="1054" y="292"/>
                    <a:pt x="1054" y="292"/>
                    <a:pt x="1054" y="2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6" name="Freeform 121"/>
          <p:cNvSpPr>
            <a:spLocks noEditPoints="1"/>
          </p:cNvSpPr>
          <p:nvPr/>
        </p:nvSpPr>
        <p:spPr bwMode="auto">
          <a:xfrm>
            <a:off x="5253037" y="3179763"/>
            <a:ext cx="498476" cy="495300"/>
          </a:xfrm>
          <a:custGeom>
            <a:avLst/>
            <a:gdLst>
              <a:gd name="T0" fmla="*/ 1430 w 1447"/>
              <a:gd name="T1" fmla="*/ 1369 h 1443"/>
              <a:gd name="T2" fmla="*/ 1080 w 1447"/>
              <a:gd name="T3" fmla="*/ 1019 h 1443"/>
              <a:gd name="T4" fmla="*/ 1231 w 1447"/>
              <a:gd name="T5" fmla="*/ 615 h 1443"/>
              <a:gd name="T6" fmla="*/ 615 w 1447"/>
              <a:gd name="T7" fmla="*/ 0 h 1443"/>
              <a:gd name="T8" fmla="*/ 0 w 1447"/>
              <a:gd name="T9" fmla="*/ 615 h 1443"/>
              <a:gd name="T10" fmla="*/ 615 w 1447"/>
              <a:gd name="T11" fmla="*/ 1230 h 1443"/>
              <a:gd name="T12" fmla="*/ 1019 w 1447"/>
              <a:gd name="T13" fmla="*/ 1079 h 1443"/>
              <a:gd name="T14" fmla="*/ 1370 w 1447"/>
              <a:gd name="T15" fmla="*/ 1430 h 1443"/>
              <a:gd name="T16" fmla="*/ 1400 w 1447"/>
              <a:gd name="T17" fmla="*/ 1443 h 1443"/>
              <a:gd name="T18" fmla="*/ 1430 w 1447"/>
              <a:gd name="T19" fmla="*/ 1430 h 1443"/>
              <a:gd name="T20" fmla="*/ 1430 w 1447"/>
              <a:gd name="T21" fmla="*/ 1369 h 1443"/>
              <a:gd name="T22" fmla="*/ 86 w 1447"/>
              <a:gd name="T23" fmla="*/ 615 h 1443"/>
              <a:gd name="T24" fmla="*/ 615 w 1447"/>
              <a:gd name="T25" fmla="*/ 86 h 1443"/>
              <a:gd name="T26" fmla="*/ 1144 w 1447"/>
              <a:gd name="T27" fmla="*/ 615 h 1443"/>
              <a:gd name="T28" fmla="*/ 615 w 1447"/>
              <a:gd name="T29" fmla="*/ 1144 h 1443"/>
              <a:gd name="T30" fmla="*/ 86 w 1447"/>
              <a:gd name="T31" fmla="*/ 615 h 1443"/>
              <a:gd name="T32" fmla="*/ 86 w 1447"/>
              <a:gd name="T33" fmla="*/ 615 h 1443"/>
              <a:gd name="T34" fmla="*/ 86 w 1447"/>
              <a:gd name="T35" fmla="*/ 615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7" h="1443">
                <a:moveTo>
                  <a:pt x="1430" y="1369"/>
                </a:moveTo>
                <a:cubicBezTo>
                  <a:pt x="1080" y="1019"/>
                  <a:pt x="1080" y="1019"/>
                  <a:pt x="1080" y="1019"/>
                </a:cubicBezTo>
                <a:cubicBezTo>
                  <a:pt x="1174" y="910"/>
                  <a:pt x="1231" y="769"/>
                  <a:pt x="1231" y="615"/>
                </a:cubicBezTo>
                <a:cubicBezTo>
                  <a:pt x="1231" y="275"/>
                  <a:pt x="955" y="0"/>
                  <a:pt x="615" y="0"/>
                </a:cubicBezTo>
                <a:cubicBezTo>
                  <a:pt x="276" y="0"/>
                  <a:pt x="0" y="276"/>
                  <a:pt x="0" y="615"/>
                </a:cubicBezTo>
                <a:cubicBezTo>
                  <a:pt x="0" y="954"/>
                  <a:pt x="276" y="1230"/>
                  <a:pt x="615" y="1230"/>
                </a:cubicBezTo>
                <a:cubicBezTo>
                  <a:pt x="770" y="1230"/>
                  <a:pt x="911" y="1173"/>
                  <a:pt x="1019" y="1079"/>
                </a:cubicBezTo>
                <a:cubicBezTo>
                  <a:pt x="1370" y="1430"/>
                  <a:pt x="1370" y="1430"/>
                  <a:pt x="1370" y="1430"/>
                </a:cubicBezTo>
                <a:cubicBezTo>
                  <a:pt x="1378" y="1438"/>
                  <a:pt x="1389" y="1443"/>
                  <a:pt x="1400" y="1443"/>
                </a:cubicBezTo>
                <a:cubicBezTo>
                  <a:pt x="1411" y="1443"/>
                  <a:pt x="1422" y="1439"/>
                  <a:pt x="1430" y="1430"/>
                </a:cubicBezTo>
                <a:cubicBezTo>
                  <a:pt x="1447" y="1413"/>
                  <a:pt x="1447" y="1386"/>
                  <a:pt x="1430" y="1369"/>
                </a:cubicBezTo>
                <a:close/>
                <a:moveTo>
                  <a:pt x="86" y="615"/>
                </a:moveTo>
                <a:cubicBezTo>
                  <a:pt x="86" y="323"/>
                  <a:pt x="324" y="86"/>
                  <a:pt x="615" y="86"/>
                </a:cubicBezTo>
                <a:cubicBezTo>
                  <a:pt x="907" y="86"/>
                  <a:pt x="1144" y="323"/>
                  <a:pt x="1144" y="615"/>
                </a:cubicBezTo>
                <a:cubicBezTo>
                  <a:pt x="1144" y="907"/>
                  <a:pt x="907" y="1144"/>
                  <a:pt x="615" y="1144"/>
                </a:cubicBezTo>
                <a:cubicBezTo>
                  <a:pt x="324" y="1144"/>
                  <a:pt x="86" y="907"/>
                  <a:pt x="86" y="615"/>
                </a:cubicBezTo>
                <a:close/>
                <a:moveTo>
                  <a:pt x="86" y="615"/>
                </a:moveTo>
                <a:cubicBezTo>
                  <a:pt x="86" y="615"/>
                  <a:pt x="86" y="615"/>
                  <a:pt x="86" y="615"/>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sp>
        <p:nvSpPr>
          <p:cNvPr id="199" name="Freeform 125"/>
          <p:cNvSpPr>
            <a:spLocks noEditPoints="1"/>
          </p:cNvSpPr>
          <p:nvPr/>
        </p:nvSpPr>
        <p:spPr bwMode="auto">
          <a:xfrm>
            <a:off x="6396037" y="3179763"/>
            <a:ext cx="528638" cy="476250"/>
          </a:xfrm>
          <a:custGeom>
            <a:avLst/>
            <a:gdLst>
              <a:gd name="T0" fmla="*/ 1351 w 1541"/>
              <a:gd name="T1" fmla="*/ 0 h 1384"/>
              <a:gd name="T2" fmla="*/ 190 w 1541"/>
              <a:gd name="T3" fmla="*/ 0 h 1384"/>
              <a:gd name="T4" fmla="*/ 0 w 1541"/>
              <a:gd name="T5" fmla="*/ 190 h 1384"/>
              <a:gd name="T6" fmla="*/ 0 w 1541"/>
              <a:gd name="T7" fmla="*/ 926 h 1384"/>
              <a:gd name="T8" fmla="*/ 190 w 1541"/>
              <a:gd name="T9" fmla="*/ 1116 h 1384"/>
              <a:gd name="T10" fmla="*/ 727 w 1541"/>
              <a:gd name="T11" fmla="*/ 1116 h 1384"/>
              <a:gd name="T12" fmla="*/ 727 w 1541"/>
              <a:gd name="T13" fmla="*/ 1298 h 1384"/>
              <a:gd name="T14" fmla="*/ 460 w 1541"/>
              <a:gd name="T15" fmla="*/ 1298 h 1384"/>
              <a:gd name="T16" fmla="*/ 416 w 1541"/>
              <a:gd name="T17" fmla="*/ 1341 h 1384"/>
              <a:gd name="T18" fmla="*/ 460 w 1541"/>
              <a:gd name="T19" fmla="*/ 1384 h 1384"/>
              <a:gd name="T20" fmla="*/ 1082 w 1541"/>
              <a:gd name="T21" fmla="*/ 1384 h 1384"/>
              <a:gd name="T22" fmla="*/ 1125 w 1541"/>
              <a:gd name="T23" fmla="*/ 1341 h 1384"/>
              <a:gd name="T24" fmla="*/ 1082 w 1541"/>
              <a:gd name="T25" fmla="*/ 1298 h 1384"/>
              <a:gd name="T26" fmla="*/ 814 w 1541"/>
              <a:gd name="T27" fmla="*/ 1298 h 1384"/>
              <a:gd name="T28" fmla="*/ 814 w 1541"/>
              <a:gd name="T29" fmla="*/ 1116 h 1384"/>
              <a:gd name="T30" fmla="*/ 1351 w 1541"/>
              <a:gd name="T31" fmla="*/ 1116 h 1384"/>
              <a:gd name="T32" fmla="*/ 1541 w 1541"/>
              <a:gd name="T33" fmla="*/ 926 h 1384"/>
              <a:gd name="T34" fmla="*/ 1541 w 1541"/>
              <a:gd name="T35" fmla="*/ 190 h 1384"/>
              <a:gd name="T36" fmla="*/ 1351 w 1541"/>
              <a:gd name="T37" fmla="*/ 0 h 1384"/>
              <a:gd name="T38" fmla="*/ 190 w 1541"/>
              <a:gd name="T39" fmla="*/ 86 h 1384"/>
              <a:gd name="T40" fmla="*/ 1351 w 1541"/>
              <a:gd name="T41" fmla="*/ 86 h 1384"/>
              <a:gd name="T42" fmla="*/ 1455 w 1541"/>
              <a:gd name="T43" fmla="*/ 190 h 1384"/>
              <a:gd name="T44" fmla="*/ 1455 w 1541"/>
              <a:gd name="T45" fmla="*/ 805 h 1384"/>
              <a:gd name="T46" fmla="*/ 86 w 1541"/>
              <a:gd name="T47" fmla="*/ 805 h 1384"/>
              <a:gd name="T48" fmla="*/ 86 w 1541"/>
              <a:gd name="T49" fmla="*/ 190 h 1384"/>
              <a:gd name="T50" fmla="*/ 190 w 1541"/>
              <a:gd name="T51" fmla="*/ 86 h 1384"/>
              <a:gd name="T52" fmla="*/ 1351 w 1541"/>
              <a:gd name="T53" fmla="*/ 1030 h 1384"/>
              <a:gd name="T54" fmla="*/ 190 w 1541"/>
              <a:gd name="T55" fmla="*/ 1030 h 1384"/>
              <a:gd name="T56" fmla="*/ 86 w 1541"/>
              <a:gd name="T57" fmla="*/ 926 h 1384"/>
              <a:gd name="T58" fmla="*/ 86 w 1541"/>
              <a:gd name="T59" fmla="*/ 892 h 1384"/>
              <a:gd name="T60" fmla="*/ 1455 w 1541"/>
              <a:gd name="T61" fmla="*/ 892 h 1384"/>
              <a:gd name="T62" fmla="*/ 1455 w 1541"/>
              <a:gd name="T63" fmla="*/ 926 h 1384"/>
              <a:gd name="T64" fmla="*/ 1351 w 1541"/>
              <a:gd name="T65" fmla="*/ 1030 h 1384"/>
              <a:gd name="T66" fmla="*/ 1351 w 1541"/>
              <a:gd name="T67" fmla="*/ 1030 h 1384"/>
              <a:gd name="T68" fmla="*/ 1351 w 1541"/>
              <a:gd name="T69" fmla="*/ 103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1" h="1384">
                <a:moveTo>
                  <a:pt x="1351" y="0"/>
                </a:moveTo>
                <a:cubicBezTo>
                  <a:pt x="190" y="0"/>
                  <a:pt x="190" y="0"/>
                  <a:pt x="190" y="0"/>
                </a:cubicBezTo>
                <a:cubicBezTo>
                  <a:pt x="85" y="0"/>
                  <a:pt x="0" y="85"/>
                  <a:pt x="0" y="190"/>
                </a:cubicBezTo>
                <a:cubicBezTo>
                  <a:pt x="0" y="926"/>
                  <a:pt x="0" y="926"/>
                  <a:pt x="0" y="926"/>
                </a:cubicBezTo>
                <a:cubicBezTo>
                  <a:pt x="0" y="1031"/>
                  <a:pt x="85" y="1116"/>
                  <a:pt x="190" y="1116"/>
                </a:cubicBezTo>
                <a:cubicBezTo>
                  <a:pt x="727" y="1116"/>
                  <a:pt x="727" y="1116"/>
                  <a:pt x="727" y="1116"/>
                </a:cubicBezTo>
                <a:cubicBezTo>
                  <a:pt x="727" y="1298"/>
                  <a:pt x="727" y="1298"/>
                  <a:pt x="727" y="1298"/>
                </a:cubicBezTo>
                <a:cubicBezTo>
                  <a:pt x="460" y="1298"/>
                  <a:pt x="460" y="1298"/>
                  <a:pt x="460" y="1298"/>
                </a:cubicBezTo>
                <a:cubicBezTo>
                  <a:pt x="436" y="1298"/>
                  <a:pt x="416" y="1317"/>
                  <a:pt x="416" y="1341"/>
                </a:cubicBezTo>
                <a:cubicBezTo>
                  <a:pt x="416" y="1365"/>
                  <a:pt x="436" y="1384"/>
                  <a:pt x="460" y="1384"/>
                </a:cubicBezTo>
                <a:cubicBezTo>
                  <a:pt x="1082" y="1384"/>
                  <a:pt x="1082" y="1384"/>
                  <a:pt x="1082" y="1384"/>
                </a:cubicBezTo>
                <a:cubicBezTo>
                  <a:pt x="1106" y="1384"/>
                  <a:pt x="1125" y="1365"/>
                  <a:pt x="1125" y="1341"/>
                </a:cubicBezTo>
                <a:cubicBezTo>
                  <a:pt x="1125" y="1317"/>
                  <a:pt x="1106" y="1298"/>
                  <a:pt x="1082" y="1298"/>
                </a:cubicBezTo>
                <a:cubicBezTo>
                  <a:pt x="814" y="1298"/>
                  <a:pt x="814" y="1298"/>
                  <a:pt x="814" y="1298"/>
                </a:cubicBezTo>
                <a:cubicBezTo>
                  <a:pt x="814" y="1116"/>
                  <a:pt x="814" y="1116"/>
                  <a:pt x="814" y="1116"/>
                </a:cubicBezTo>
                <a:cubicBezTo>
                  <a:pt x="1351" y="1116"/>
                  <a:pt x="1351" y="1116"/>
                  <a:pt x="1351" y="1116"/>
                </a:cubicBezTo>
                <a:cubicBezTo>
                  <a:pt x="1456" y="1116"/>
                  <a:pt x="1541" y="1031"/>
                  <a:pt x="1541" y="926"/>
                </a:cubicBezTo>
                <a:cubicBezTo>
                  <a:pt x="1541" y="190"/>
                  <a:pt x="1541" y="190"/>
                  <a:pt x="1541" y="190"/>
                </a:cubicBezTo>
                <a:cubicBezTo>
                  <a:pt x="1541" y="85"/>
                  <a:pt x="1456" y="0"/>
                  <a:pt x="1351" y="0"/>
                </a:cubicBezTo>
                <a:close/>
                <a:moveTo>
                  <a:pt x="190" y="86"/>
                </a:moveTo>
                <a:cubicBezTo>
                  <a:pt x="1351" y="86"/>
                  <a:pt x="1351" y="86"/>
                  <a:pt x="1351" y="86"/>
                </a:cubicBezTo>
                <a:cubicBezTo>
                  <a:pt x="1408" y="86"/>
                  <a:pt x="1455" y="133"/>
                  <a:pt x="1455" y="190"/>
                </a:cubicBezTo>
                <a:cubicBezTo>
                  <a:pt x="1455" y="805"/>
                  <a:pt x="1455" y="805"/>
                  <a:pt x="1455" y="805"/>
                </a:cubicBezTo>
                <a:cubicBezTo>
                  <a:pt x="86" y="805"/>
                  <a:pt x="86" y="805"/>
                  <a:pt x="86" y="805"/>
                </a:cubicBezTo>
                <a:cubicBezTo>
                  <a:pt x="86" y="190"/>
                  <a:pt x="86" y="190"/>
                  <a:pt x="86" y="190"/>
                </a:cubicBezTo>
                <a:cubicBezTo>
                  <a:pt x="86" y="133"/>
                  <a:pt x="133" y="86"/>
                  <a:pt x="190" y="86"/>
                </a:cubicBezTo>
                <a:close/>
                <a:moveTo>
                  <a:pt x="1351" y="1030"/>
                </a:moveTo>
                <a:cubicBezTo>
                  <a:pt x="190" y="1030"/>
                  <a:pt x="190" y="1030"/>
                  <a:pt x="190" y="1030"/>
                </a:cubicBezTo>
                <a:cubicBezTo>
                  <a:pt x="133" y="1030"/>
                  <a:pt x="86" y="984"/>
                  <a:pt x="86" y="926"/>
                </a:cubicBezTo>
                <a:cubicBezTo>
                  <a:pt x="86" y="892"/>
                  <a:pt x="86" y="892"/>
                  <a:pt x="86" y="892"/>
                </a:cubicBezTo>
                <a:cubicBezTo>
                  <a:pt x="1455" y="892"/>
                  <a:pt x="1455" y="892"/>
                  <a:pt x="1455" y="892"/>
                </a:cubicBezTo>
                <a:cubicBezTo>
                  <a:pt x="1455" y="926"/>
                  <a:pt x="1455" y="926"/>
                  <a:pt x="1455" y="926"/>
                </a:cubicBezTo>
                <a:cubicBezTo>
                  <a:pt x="1455" y="983"/>
                  <a:pt x="1408" y="1030"/>
                  <a:pt x="1351" y="1030"/>
                </a:cubicBezTo>
                <a:close/>
                <a:moveTo>
                  <a:pt x="1351" y="1030"/>
                </a:moveTo>
                <a:cubicBezTo>
                  <a:pt x="1351" y="1030"/>
                  <a:pt x="1351" y="1030"/>
                  <a:pt x="1351" y="1030"/>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sp>
        <p:nvSpPr>
          <p:cNvPr id="202" name="Freeform 129"/>
          <p:cNvSpPr>
            <a:spLocks noEditPoints="1"/>
          </p:cNvSpPr>
          <p:nvPr/>
        </p:nvSpPr>
        <p:spPr bwMode="auto">
          <a:xfrm>
            <a:off x="7539037" y="3179763"/>
            <a:ext cx="473075" cy="525463"/>
          </a:xfrm>
          <a:custGeom>
            <a:avLst/>
            <a:gdLst>
              <a:gd name="T0" fmla="*/ 1378 w 1378"/>
              <a:gd name="T1" fmla="*/ 339 h 1529"/>
              <a:gd name="T2" fmla="*/ 1378 w 1378"/>
              <a:gd name="T3" fmla="*/ 46 h 1529"/>
              <a:gd name="T4" fmla="*/ 1360 w 1378"/>
              <a:gd name="T5" fmla="*/ 11 h 1529"/>
              <a:gd name="T6" fmla="*/ 1321 w 1378"/>
              <a:gd name="T7" fmla="*/ 4 h 1529"/>
              <a:gd name="T8" fmla="*/ 448 w 1378"/>
              <a:gd name="T9" fmla="*/ 282 h 1529"/>
              <a:gd name="T10" fmla="*/ 418 w 1378"/>
              <a:gd name="T11" fmla="*/ 323 h 1529"/>
              <a:gd name="T12" fmla="*/ 418 w 1378"/>
              <a:gd name="T13" fmla="*/ 1178 h 1529"/>
              <a:gd name="T14" fmla="*/ 252 w 1378"/>
              <a:gd name="T15" fmla="*/ 1129 h 1529"/>
              <a:gd name="T16" fmla="*/ 78 w 1378"/>
              <a:gd name="T17" fmla="*/ 1183 h 1529"/>
              <a:gd name="T18" fmla="*/ 0 w 1378"/>
              <a:gd name="T19" fmla="*/ 1329 h 1529"/>
              <a:gd name="T20" fmla="*/ 78 w 1378"/>
              <a:gd name="T21" fmla="*/ 1475 h 1529"/>
              <a:gd name="T22" fmla="*/ 252 w 1378"/>
              <a:gd name="T23" fmla="*/ 1529 h 1529"/>
              <a:gd name="T24" fmla="*/ 426 w 1378"/>
              <a:gd name="T25" fmla="*/ 1475 h 1529"/>
              <a:gd name="T26" fmla="*/ 504 w 1378"/>
              <a:gd name="T27" fmla="*/ 1329 h 1529"/>
              <a:gd name="T28" fmla="*/ 504 w 1378"/>
              <a:gd name="T29" fmla="*/ 648 h 1529"/>
              <a:gd name="T30" fmla="*/ 1291 w 1378"/>
              <a:gd name="T31" fmla="*/ 398 h 1529"/>
              <a:gd name="T32" fmla="*/ 1291 w 1378"/>
              <a:gd name="T33" fmla="*/ 899 h 1529"/>
              <a:gd name="T34" fmla="*/ 1125 w 1378"/>
              <a:gd name="T35" fmla="*/ 850 h 1529"/>
              <a:gd name="T36" fmla="*/ 952 w 1378"/>
              <a:gd name="T37" fmla="*/ 905 h 1529"/>
              <a:gd name="T38" fmla="*/ 873 w 1378"/>
              <a:gd name="T39" fmla="*/ 1050 h 1529"/>
              <a:gd name="T40" fmla="*/ 952 w 1378"/>
              <a:gd name="T41" fmla="*/ 1196 h 1529"/>
              <a:gd name="T42" fmla="*/ 1125 w 1378"/>
              <a:gd name="T43" fmla="*/ 1251 h 1529"/>
              <a:gd name="T44" fmla="*/ 1299 w 1378"/>
              <a:gd name="T45" fmla="*/ 1196 h 1529"/>
              <a:gd name="T46" fmla="*/ 1378 w 1378"/>
              <a:gd name="T47" fmla="*/ 1050 h 1529"/>
              <a:gd name="T48" fmla="*/ 1378 w 1378"/>
              <a:gd name="T49" fmla="*/ 339 h 1529"/>
              <a:gd name="T50" fmla="*/ 252 w 1378"/>
              <a:gd name="T51" fmla="*/ 1443 h 1529"/>
              <a:gd name="T52" fmla="*/ 86 w 1378"/>
              <a:gd name="T53" fmla="*/ 1329 h 1529"/>
              <a:gd name="T54" fmla="*/ 252 w 1378"/>
              <a:gd name="T55" fmla="*/ 1215 h 1529"/>
              <a:gd name="T56" fmla="*/ 418 w 1378"/>
              <a:gd name="T57" fmla="*/ 1329 h 1529"/>
              <a:gd name="T58" fmla="*/ 252 w 1378"/>
              <a:gd name="T59" fmla="*/ 1443 h 1529"/>
              <a:gd name="T60" fmla="*/ 504 w 1378"/>
              <a:gd name="T61" fmla="*/ 557 h 1529"/>
              <a:gd name="T62" fmla="*/ 504 w 1378"/>
              <a:gd name="T63" fmla="*/ 354 h 1529"/>
              <a:gd name="T64" fmla="*/ 1291 w 1378"/>
              <a:gd name="T65" fmla="*/ 104 h 1529"/>
              <a:gd name="T66" fmla="*/ 1291 w 1378"/>
              <a:gd name="T67" fmla="*/ 307 h 1529"/>
              <a:gd name="T68" fmla="*/ 504 w 1378"/>
              <a:gd name="T69" fmla="*/ 557 h 1529"/>
              <a:gd name="T70" fmla="*/ 1126 w 1378"/>
              <a:gd name="T71" fmla="*/ 1164 h 1529"/>
              <a:gd name="T72" fmla="*/ 960 w 1378"/>
              <a:gd name="T73" fmla="*/ 1050 h 1529"/>
              <a:gd name="T74" fmla="*/ 1126 w 1378"/>
              <a:gd name="T75" fmla="*/ 936 h 1529"/>
              <a:gd name="T76" fmla="*/ 1292 w 1378"/>
              <a:gd name="T77" fmla="*/ 1050 h 1529"/>
              <a:gd name="T78" fmla="*/ 1126 w 1378"/>
              <a:gd name="T79" fmla="*/ 1164 h 1529"/>
              <a:gd name="T80" fmla="*/ 1126 w 1378"/>
              <a:gd name="T81" fmla="*/ 1164 h 1529"/>
              <a:gd name="T82" fmla="*/ 1126 w 1378"/>
              <a:gd name="T83" fmla="*/ 1164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78" h="1529">
                <a:moveTo>
                  <a:pt x="1378" y="339"/>
                </a:moveTo>
                <a:cubicBezTo>
                  <a:pt x="1378" y="46"/>
                  <a:pt x="1378" y="46"/>
                  <a:pt x="1378" y="46"/>
                </a:cubicBezTo>
                <a:cubicBezTo>
                  <a:pt x="1378" y="32"/>
                  <a:pt x="1371" y="19"/>
                  <a:pt x="1360" y="11"/>
                </a:cubicBezTo>
                <a:cubicBezTo>
                  <a:pt x="1349" y="3"/>
                  <a:pt x="1334" y="0"/>
                  <a:pt x="1321" y="4"/>
                </a:cubicBezTo>
                <a:cubicBezTo>
                  <a:pt x="448" y="282"/>
                  <a:pt x="448" y="282"/>
                  <a:pt x="448" y="282"/>
                </a:cubicBezTo>
                <a:cubicBezTo>
                  <a:pt x="430" y="287"/>
                  <a:pt x="418" y="304"/>
                  <a:pt x="418" y="323"/>
                </a:cubicBezTo>
                <a:cubicBezTo>
                  <a:pt x="418" y="1178"/>
                  <a:pt x="418" y="1178"/>
                  <a:pt x="418" y="1178"/>
                </a:cubicBezTo>
                <a:cubicBezTo>
                  <a:pt x="372" y="1146"/>
                  <a:pt x="314" y="1129"/>
                  <a:pt x="252" y="1129"/>
                </a:cubicBezTo>
                <a:cubicBezTo>
                  <a:pt x="187" y="1129"/>
                  <a:pt x="125" y="1148"/>
                  <a:pt x="78" y="1183"/>
                </a:cubicBezTo>
                <a:cubicBezTo>
                  <a:pt x="28" y="1222"/>
                  <a:pt x="0" y="1273"/>
                  <a:pt x="0" y="1329"/>
                </a:cubicBezTo>
                <a:cubicBezTo>
                  <a:pt x="0" y="1385"/>
                  <a:pt x="28" y="1437"/>
                  <a:pt x="78" y="1475"/>
                </a:cubicBezTo>
                <a:cubicBezTo>
                  <a:pt x="125" y="1510"/>
                  <a:pt x="187" y="1529"/>
                  <a:pt x="252" y="1529"/>
                </a:cubicBezTo>
                <a:cubicBezTo>
                  <a:pt x="317" y="1529"/>
                  <a:pt x="379" y="1510"/>
                  <a:pt x="426" y="1475"/>
                </a:cubicBezTo>
                <a:cubicBezTo>
                  <a:pt x="476" y="1437"/>
                  <a:pt x="504" y="1385"/>
                  <a:pt x="504" y="1329"/>
                </a:cubicBezTo>
                <a:cubicBezTo>
                  <a:pt x="504" y="648"/>
                  <a:pt x="504" y="648"/>
                  <a:pt x="504" y="648"/>
                </a:cubicBezTo>
                <a:cubicBezTo>
                  <a:pt x="1291" y="398"/>
                  <a:pt x="1291" y="398"/>
                  <a:pt x="1291" y="398"/>
                </a:cubicBezTo>
                <a:cubicBezTo>
                  <a:pt x="1291" y="899"/>
                  <a:pt x="1291" y="899"/>
                  <a:pt x="1291" y="899"/>
                </a:cubicBezTo>
                <a:cubicBezTo>
                  <a:pt x="1245" y="867"/>
                  <a:pt x="1187" y="850"/>
                  <a:pt x="1125" y="850"/>
                </a:cubicBezTo>
                <a:cubicBezTo>
                  <a:pt x="1060" y="850"/>
                  <a:pt x="999" y="870"/>
                  <a:pt x="952" y="905"/>
                </a:cubicBezTo>
                <a:cubicBezTo>
                  <a:pt x="901" y="943"/>
                  <a:pt x="873" y="994"/>
                  <a:pt x="873" y="1050"/>
                </a:cubicBezTo>
                <a:cubicBezTo>
                  <a:pt x="873" y="1106"/>
                  <a:pt x="901" y="1158"/>
                  <a:pt x="952" y="1196"/>
                </a:cubicBezTo>
                <a:cubicBezTo>
                  <a:pt x="999" y="1231"/>
                  <a:pt x="1060" y="1251"/>
                  <a:pt x="1125" y="1251"/>
                </a:cubicBezTo>
                <a:cubicBezTo>
                  <a:pt x="1191" y="1251"/>
                  <a:pt x="1252" y="1231"/>
                  <a:pt x="1299" y="1196"/>
                </a:cubicBezTo>
                <a:cubicBezTo>
                  <a:pt x="1350" y="1158"/>
                  <a:pt x="1378" y="1106"/>
                  <a:pt x="1378" y="1050"/>
                </a:cubicBezTo>
                <a:lnTo>
                  <a:pt x="1378" y="339"/>
                </a:lnTo>
                <a:close/>
                <a:moveTo>
                  <a:pt x="252" y="1443"/>
                </a:moveTo>
                <a:cubicBezTo>
                  <a:pt x="162" y="1443"/>
                  <a:pt x="86" y="1391"/>
                  <a:pt x="86" y="1329"/>
                </a:cubicBezTo>
                <a:cubicBezTo>
                  <a:pt x="86" y="1267"/>
                  <a:pt x="162" y="1215"/>
                  <a:pt x="252" y="1215"/>
                </a:cubicBezTo>
                <a:cubicBezTo>
                  <a:pt x="342" y="1215"/>
                  <a:pt x="418" y="1267"/>
                  <a:pt x="418" y="1329"/>
                </a:cubicBezTo>
                <a:cubicBezTo>
                  <a:pt x="418" y="1391"/>
                  <a:pt x="342" y="1443"/>
                  <a:pt x="252" y="1443"/>
                </a:cubicBezTo>
                <a:close/>
                <a:moveTo>
                  <a:pt x="504" y="557"/>
                </a:moveTo>
                <a:cubicBezTo>
                  <a:pt x="504" y="354"/>
                  <a:pt x="504" y="354"/>
                  <a:pt x="504" y="354"/>
                </a:cubicBezTo>
                <a:cubicBezTo>
                  <a:pt x="1291" y="104"/>
                  <a:pt x="1291" y="104"/>
                  <a:pt x="1291" y="104"/>
                </a:cubicBezTo>
                <a:cubicBezTo>
                  <a:pt x="1291" y="307"/>
                  <a:pt x="1291" y="307"/>
                  <a:pt x="1291" y="307"/>
                </a:cubicBezTo>
                <a:lnTo>
                  <a:pt x="504" y="557"/>
                </a:lnTo>
                <a:close/>
                <a:moveTo>
                  <a:pt x="1126" y="1164"/>
                </a:moveTo>
                <a:cubicBezTo>
                  <a:pt x="1036" y="1164"/>
                  <a:pt x="960" y="1112"/>
                  <a:pt x="960" y="1050"/>
                </a:cubicBezTo>
                <a:cubicBezTo>
                  <a:pt x="960" y="989"/>
                  <a:pt x="1036" y="936"/>
                  <a:pt x="1126" y="936"/>
                </a:cubicBezTo>
                <a:cubicBezTo>
                  <a:pt x="1216" y="936"/>
                  <a:pt x="1292" y="989"/>
                  <a:pt x="1292" y="1050"/>
                </a:cubicBezTo>
                <a:cubicBezTo>
                  <a:pt x="1291" y="1112"/>
                  <a:pt x="1215" y="1164"/>
                  <a:pt x="1126" y="1164"/>
                </a:cubicBezTo>
                <a:close/>
                <a:moveTo>
                  <a:pt x="1126" y="1164"/>
                </a:moveTo>
                <a:cubicBezTo>
                  <a:pt x="1126" y="1164"/>
                  <a:pt x="1126" y="1164"/>
                  <a:pt x="1126" y="1164"/>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sp>
        <p:nvSpPr>
          <p:cNvPr id="205" name="Freeform 133"/>
          <p:cNvSpPr>
            <a:spLocks noEditPoints="1"/>
          </p:cNvSpPr>
          <p:nvPr/>
        </p:nvSpPr>
        <p:spPr bwMode="auto">
          <a:xfrm>
            <a:off x="8682037" y="3179763"/>
            <a:ext cx="538163" cy="460375"/>
          </a:xfrm>
          <a:custGeom>
            <a:avLst/>
            <a:gdLst>
              <a:gd name="T0" fmla="*/ 1548 w 1563"/>
              <a:gd name="T1" fmla="*/ 582 h 1341"/>
              <a:gd name="T2" fmla="*/ 858 w 1563"/>
              <a:gd name="T3" fmla="*/ 13 h 1341"/>
              <a:gd name="T4" fmla="*/ 812 w 1563"/>
              <a:gd name="T5" fmla="*/ 7 h 1341"/>
              <a:gd name="T6" fmla="*/ 788 w 1563"/>
              <a:gd name="T7" fmla="*/ 46 h 1341"/>
              <a:gd name="T8" fmla="*/ 788 w 1563"/>
              <a:gd name="T9" fmla="*/ 346 h 1341"/>
              <a:gd name="T10" fmla="*/ 103 w 1563"/>
              <a:gd name="T11" fmla="*/ 697 h 1341"/>
              <a:gd name="T12" fmla="*/ 2 w 1563"/>
              <a:gd name="T13" fmla="*/ 1263 h 1341"/>
              <a:gd name="T14" fmla="*/ 2 w 1563"/>
              <a:gd name="T15" fmla="*/ 1298 h 1341"/>
              <a:gd name="T16" fmla="*/ 34 w 1563"/>
              <a:gd name="T17" fmla="*/ 1340 h 1341"/>
              <a:gd name="T18" fmla="*/ 45 w 1563"/>
              <a:gd name="T19" fmla="*/ 1341 h 1341"/>
              <a:gd name="T20" fmla="*/ 83 w 1563"/>
              <a:gd name="T21" fmla="*/ 1319 h 1341"/>
              <a:gd name="T22" fmla="*/ 787 w 1563"/>
              <a:gd name="T23" fmla="*/ 887 h 1341"/>
              <a:gd name="T24" fmla="*/ 787 w 1563"/>
              <a:gd name="T25" fmla="*/ 1185 h 1341"/>
              <a:gd name="T26" fmla="*/ 812 w 1563"/>
              <a:gd name="T27" fmla="*/ 1224 h 1341"/>
              <a:gd name="T28" fmla="*/ 859 w 1563"/>
              <a:gd name="T29" fmla="*/ 1219 h 1341"/>
              <a:gd name="T30" fmla="*/ 1548 w 1563"/>
              <a:gd name="T31" fmla="*/ 648 h 1341"/>
              <a:gd name="T32" fmla="*/ 1563 w 1563"/>
              <a:gd name="T33" fmla="*/ 615 h 1341"/>
              <a:gd name="T34" fmla="*/ 1548 w 1563"/>
              <a:gd name="T35" fmla="*/ 582 h 1341"/>
              <a:gd name="T36" fmla="*/ 874 w 1563"/>
              <a:gd name="T37" fmla="*/ 1094 h 1341"/>
              <a:gd name="T38" fmla="*/ 874 w 1563"/>
              <a:gd name="T39" fmla="*/ 844 h 1341"/>
              <a:gd name="T40" fmla="*/ 861 w 1563"/>
              <a:gd name="T41" fmla="*/ 813 h 1341"/>
              <a:gd name="T42" fmla="*/ 831 w 1563"/>
              <a:gd name="T43" fmla="*/ 800 h 1341"/>
              <a:gd name="T44" fmla="*/ 394 w 1563"/>
              <a:gd name="T45" fmla="*/ 866 h 1341"/>
              <a:gd name="T46" fmla="*/ 89 w 1563"/>
              <a:gd name="T47" fmla="*/ 1146 h 1341"/>
              <a:gd name="T48" fmla="*/ 179 w 1563"/>
              <a:gd name="T49" fmla="*/ 739 h 1341"/>
              <a:gd name="T50" fmla="*/ 831 w 1563"/>
              <a:gd name="T51" fmla="*/ 431 h 1341"/>
              <a:gd name="T52" fmla="*/ 874 w 1563"/>
              <a:gd name="T53" fmla="*/ 388 h 1341"/>
              <a:gd name="T54" fmla="*/ 874 w 1563"/>
              <a:gd name="T55" fmla="*/ 138 h 1341"/>
              <a:gd name="T56" fmla="*/ 1452 w 1563"/>
              <a:gd name="T57" fmla="*/ 615 h 1341"/>
              <a:gd name="T58" fmla="*/ 874 w 1563"/>
              <a:gd name="T59" fmla="*/ 1094 h 1341"/>
              <a:gd name="T60" fmla="*/ 874 w 1563"/>
              <a:gd name="T61" fmla="*/ 1094 h 1341"/>
              <a:gd name="T62" fmla="*/ 874 w 1563"/>
              <a:gd name="T63" fmla="*/ 1094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3" h="1341">
                <a:moveTo>
                  <a:pt x="1548" y="582"/>
                </a:moveTo>
                <a:cubicBezTo>
                  <a:pt x="858" y="13"/>
                  <a:pt x="858" y="13"/>
                  <a:pt x="858" y="13"/>
                </a:cubicBezTo>
                <a:cubicBezTo>
                  <a:pt x="845" y="3"/>
                  <a:pt x="827" y="0"/>
                  <a:pt x="812" y="7"/>
                </a:cubicBezTo>
                <a:cubicBezTo>
                  <a:pt x="797" y="14"/>
                  <a:pt x="788" y="30"/>
                  <a:pt x="788" y="46"/>
                </a:cubicBezTo>
                <a:cubicBezTo>
                  <a:pt x="788" y="346"/>
                  <a:pt x="788" y="346"/>
                  <a:pt x="788" y="346"/>
                </a:cubicBezTo>
                <a:cubicBezTo>
                  <a:pt x="453" y="358"/>
                  <a:pt x="223" y="476"/>
                  <a:pt x="103" y="697"/>
                </a:cubicBezTo>
                <a:cubicBezTo>
                  <a:pt x="0" y="888"/>
                  <a:pt x="1" y="1114"/>
                  <a:pt x="2" y="1263"/>
                </a:cubicBezTo>
                <a:cubicBezTo>
                  <a:pt x="2" y="1298"/>
                  <a:pt x="2" y="1298"/>
                  <a:pt x="2" y="1298"/>
                </a:cubicBezTo>
                <a:cubicBezTo>
                  <a:pt x="2" y="1318"/>
                  <a:pt x="15" y="1335"/>
                  <a:pt x="34" y="1340"/>
                </a:cubicBezTo>
                <a:cubicBezTo>
                  <a:pt x="38" y="1341"/>
                  <a:pt x="42" y="1341"/>
                  <a:pt x="45" y="1341"/>
                </a:cubicBezTo>
                <a:cubicBezTo>
                  <a:pt x="61" y="1341"/>
                  <a:pt x="75" y="1333"/>
                  <a:pt x="83" y="1319"/>
                </a:cubicBezTo>
                <a:cubicBezTo>
                  <a:pt x="316" y="908"/>
                  <a:pt x="509" y="888"/>
                  <a:pt x="787" y="887"/>
                </a:cubicBezTo>
                <a:cubicBezTo>
                  <a:pt x="787" y="1185"/>
                  <a:pt x="787" y="1185"/>
                  <a:pt x="787" y="1185"/>
                </a:cubicBezTo>
                <a:cubicBezTo>
                  <a:pt x="787" y="1202"/>
                  <a:pt x="797" y="1217"/>
                  <a:pt x="812" y="1224"/>
                </a:cubicBezTo>
                <a:cubicBezTo>
                  <a:pt x="828" y="1231"/>
                  <a:pt x="845" y="1229"/>
                  <a:pt x="859" y="1219"/>
                </a:cubicBezTo>
                <a:cubicBezTo>
                  <a:pt x="1548" y="648"/>
                  <a:pt x="1548" y="648"/>
                  <a:pt x="1548" y="648"/>
                </a:cubicBezTo>
                <a:cubicBezTo>
                  <a:pt x="1558" y="640"/>
                  <a:pt x="1563" y="628"/>
                  <a:pt x="1563" y="615"/>
                </a:cubicBezTo>
                <a:cubicBezTo>
                  <a:pt x="1563" y="602"/>
                  <a:pt x="1558" y="590"/>
                  <a:pt x="1548" y="582"/>
                </a:cubicBezTo>
                <a:close/>
                <a:moveTo>
                  <a:pt x="874" y="1094"/>
                </a:moveTo>
                <a:cubicBezTo>
                  <a:pt x="874" y="844"/>
                  <a:pt x="874" y="844"/>
                  <a:pt x="874" y="844"/>
                </a:cubicBezTo>
                <a:cubicBezTo>
                  <a:pt x="874" y="832"/>
                  <a:pt x="870" y="821"/>
                  <a:pt x="861" y="813"/>
                </a:cubicBezTo>
                <a:cubicBezTo>
                  <a:pt x="853" y="805"/>
                  <a:pt x="842" y="800"/>
                  <a:pt x="831" y="800"/>
                </a:cubicBezTo>
                <a:cubicBezTo>
                  <a:pt x="657" y="800"/>
                  <a:pt x="523" y="805"/>
                  <a:pt x="394" y="866"/>
                </a:cubicBezTo>
                <a:cubicBezTo>
                  <a:pt x="282" y="918"/>
                  <a:pt x="185" y="1006"/>
                  <a:pt x="89" y="1146"/>
                </a:cubicBezTo>
                <a:cubicBezTo>
                  <a:pt x="93" y="1019"/>
                  <a:pt x="110" y="867"/>
                  <a:pt x="179" y="739"/>
                </a:cubicBezTo>
                <a:cubicBezTo>
                  <a:pt x="289" y="535"/>
                  <a:pt x="502" y="434"/>
                  <a:pt x="831" y="431"/>
                </a:cubicBezTo>
                <a:cubicBezTo>
                  <a:pt x="855" y="431"/>
                  <a:pt x="874" y="412"/>
                  <a:pt x="874" y="388"/>
                </a:cubicBezTo>
                <a:cubicBezTo>
                  <a:pt x="874" y="138"/>
                  <a:pt x="874" y="138"/>
                  <a:pt x="874" y="138"/>
                </a:cubicBezTo>
                <a:cubicBezTo>
                  <a:pt x="1452" y="615"/>
                  <a:pt x="1452" y="615"/>
                  <a:pt x="1452" y="615"/>
                </a:cubicBezTo>
                <a:lnTo>
                  <a:pt x="874" y="1094"/>
                </a:lnTo>
                <a:close/>
                <a:moveTo>
                  <a:pt x="874" y="1094"/>
                </a:moveTo>
                <a:cubicBezTo>
                  <a:pt x="874" y="1094"/>
                  <a:pt x="874" y="1094"/>
                  <a:pt x="874" y="1094"/>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sp>
        <p:nvSpPr>
          <p:cNvPr id="208" name="Freeform 137"/>
          <p:cNvSpPr>
            <a:spLocks noEditPoints="1"/>
          </p:cNvSpPr>
          <p:nvPr/>
        </p:nvSpPr>
        <p:spPr bwMode="auto">
          <a:xfrm>
            <a:off x="9825037" y="3179763"/>
            <a:ext cx="280988" cy="527050"/>
          </a:xfrm>
          <a:custGeom>
            <a:avLst/>
            <a:gdLst>
              <a:gd name="T0" fmla="*/ 798 w 815"/>
              <a:gd name="T1" fmla="*/ 737 h 1531"/>
              <a:gd name="T2" fmla="*/ 78 w 815"/>
              <a:gd name="T3" fmla="*/ 17 h 1531"/>
              <a:gd name="T4" fmla="*/ 17 w 815"/>
              <a:gd name="T5" fmla="*/ 17 h 1531"/>
              <a:gd name="T6" fmla="*/ 17 w 815"/>
              <a:gd name="T7" fmla="*/ 78 h 1531"/>
              <a:gd name="T8" fmla="*/ 706 w 815"/>
              <a:gd name="T9" fmla="*/ 768 h 1531"/>
              <a:gd name="T10" fmla="*/ 17 w 815"/>
              <a:gd name="T11" fmla="*/ 1457 h 1531"/>
              <a:gd name="T12" fmla="*/ 17 w 815"/>
              <a:gd name="T13" fmla="*/ 1519 h 1531"/>
              <a:gd name="T14" fmla="*/ 47 w 815"/>
              <a:gd name="T15" fmla="*/ 1531 h 1531"/>
              <a:gd name="T16" fmla="*/ 78 w 815"/>
              <a:gd name="T17" fmla="*/ 1519 h 1531"/>
              <a:gd name="T18" fmla="*/ 798 w 815"/>
              <a:gd name="T19" fmla="*/ 798 h 1531"/>
              <a:gd name="T20" fmla="*/ 798 w 815"/>
              <a:gd name="T21" fmla="*/ 737 h 1531"/>
              <a:gd name="T22" fmla="*/ 798 w 815"/>
              <a:gd name="T23" fmla="*/ 737 h 1531"/>
              <a:gd name="T24" fmla="*/ 798 w 815"/>
              <a:gd name="T25" fmla="*/ 737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5" h="1531">
                <a:moveTo>
                  <a:pt x="798" y="737"/>
                </a:moveTo>
                <a:cubicBezTo>
                  <a:pt x="78" y="17"/>
                  <a:pt x="78" y="17"/>
                  <a:pt x="78" y="17"/>
                </a:cubicBezTo>
                <a:cubicBezTo>
                  <a:pt x="61" y="0"/>
                  <a:pt x="34" y="0"/>
                  <a:pt x="17" y="17"/>
                </a:cubicBezTo>
                <a:cubicBezTo>
                  <a:pt x="0" y="34"/>
                  <a:pt x="0" y="61"/>
                  <a:pt x="17" y="78"/>
                </a:cubicBezTo>
                <a:cubicBezTo>
                  <a:pt x="706" y="768"/>
                  <a:pt x="706" y="768"/>
                  <a:pt x="706" y="768"/>
                </a:cubicBezTo>
                <a:cubicBezTo>
                  <a:pt x="17" y="1457"/>
                  <a:pt x="17" y="1457"/>
                  <a:pt x="17" y="1457"/>
                </a:cubicBezTo>
                <a:cubicBezTo>
                  <a:pt x="0" y="1474"/>
                  <a:pt x="0" y="1502"/>
                  <a:pt x="17" y="1519"/>
                </a:cubicBezTo>
                <a:cubicBezTo>
                  <a:pt x="25" y="1527"/>
                  <a:pt x="36" y="1531"/>
                  <a:pt x="47" y="1531"/>
                </a:cubicBezTo>
                <a:cubicBezTo>
                  <a:pt x="58" y="1531"/>
                  <a:pt x="69" y="1527"/>
                  <a:pt x="78" y="1519"/>
                </a:cubicBezTo>
                <a:cubicBezTo>
                  <a:pt x="798" y="798"/>
                  <a:pt x="798" y="798"/>
                  <a:pt x="798" y="798"/>
                </a:cubicBezTo>
                <a:cubicBezTo>
                  <a:pt x="815" y="782"/>
                  <a:pt x="815" y="754"/>
                  <a:pt x="798" y="737"/>
                </a:cubicBezTo>
                <a:close/>
                <a:moveTo>
                  <a:pt x="798" y="737"/>
                </a:moveTo>
                <a:cubicBezTo>
                  <a:pt x="798" y="737"/>
                  <a:pt x="798" y="737"/>
                  <a:pt x="798" y="737"/>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grpSp>
        <p:nvGrpSpPr>
          <p:cNvPr id="209" name="Group 140"/>
          <p:cNvGrpSpPr>
            <a:grpSpLocks noChangeAspect="1"/>
          </p:cNvGrpSpPr>
          <p:nvPr/>
        </p:nvGrpSpPr>
        <p:grpSpPr bwMode="auto">
          <a:xfrm>
            <a:off x="10968037" y="3179763"/>
            <a:ext cx="396875" cy="530225"/>
            <a:chOff x="1262" y="2322"/>
            <a:chExt cx="250" cy="334"/>
          </a:xfrm>
          <a:solidFill>
            <a:srgbClr val="F9B359"/>
          </a:solidFill>
          <a:effectLst/>
        </p:grpSpPr>
        <p:sp>
          <p:nvSpPr>
            <p:cNvPr id="211" name="Freeform 141"/>
            <p:cNvSpPr>
              <a:spLocks noEditPoints="1"/>
            </p:cNvSpPr>
            <p:nvPr/>
          </p:nvSpPr>
          <p:spPr bwMode="auto">
            <a:xfrm>
              <a:off x="1262" y="2322"/>
              <a:ext cx="250" cy="334"/>
            </a:xfrm>
            <a:custGeom>
              <a:avLst/>
              <a:gdLst>
                <a:gd name="T0" fmla="*/ 1073 w 1156"/>
                <a:gd name="T1" fmla="*/ 673 h 1545"/>
                <a:gd name="T2" fmla="*/ 1050 w 1156"/>
                <a:gd name="T3" fmla="*/ 673 h 1545"/>
                <a:gd name="T4" fmla="*/ 1050 w 1156"/>
                <a:gd name="T5" fmla="*/ 472 h 1545"/>
                <a:gd name="T6" fmla="*/ 578 w 1156"/>
                <a:gd name="T7" fmla="*/ 0 h 1545"/>
                <a:gd name="T8" fmla="*/ 106 w 1156"/>
                <a:gd name="T9" fmla="*/ 472 h 1545"/>
                <a:gd name="T10" fmla="*/ 149 w 1156"/>
                <a:gd name="T11" fmla="*/ 515 h 1545"/>
                <a:gd name="T12" fmla="*/ 192 w 1156"/>
                <a:gd name="T13" fmla="*/ 472 h 1545"/>
                <a:gd name="T14" fmla="*/ 578 w 1156"/>
                <a:gd name="T15" fmla="*/ 86 h 1545"/>
                <a:gd name="T16" fmla="*/ 964 w 1156"/>
                <a:gd name="T17" fmla="*/ 472 h 1545"/>
                <a:gd name="T18" fmla="*/ 964 w 1156"/>
                <a:gd name="T19" fmla="*/ 673 h 1545"/>
                <a:gd name="T20" fmla="*/ 84 w 1156"/>
                <a:gd name="T21" fmla="*/ 673 h 1545"/>
                <a:gd name="T22" fmla="*/ 0 w 1156"/>
                <a:gd name="T23" fmla="*/ 757 h 1545"/>
                <a:gd name="T24" fmla="*/ 0 w 1156"/>
                <a:gd name="T25" fmla="*/ 1295 h 1545"/>
                <a:gd name="T26" fmla="*/ 250 w 1156"/>
                <a:gd name="T27" fmla="*/ 1545 h 1545"/>
                <a:gd name="T28" fmla="*/ 906 w 1156"/>
                <a:gd name="T29" fmla="*/ 1545 h 1545"/>
                <a:gd name="T30" fmla="*/ 1156 w 1156"/>
                <a:gd name="T31" fmla="*/ 1295 h 1545"/>
                <a:gd name="T32" fmla="*/ 1156 w 1156"/>
                <a:gd name="T33" fmla="*/ 757 h 1545"/>
                <a:gd name="T34" fmla="*/ 1073 w 1156"/>
                <a:gd name="T35" fmla="*/ 673 h 1545"/>
                <a:gd name="T36" fmla="*/ 1070 w 1156"/>
                <a:gd name="T37" fmla="*/ 1295 h 1545"/>
                <a:gd name="T38" fmla="*/ 906 w 1156"/>
                <a:gd name="T39" fmla="*/ 1459 h 1545"/>
                <a:gd name="T40" fmla="*/ 251 w 1156"/>
                <a:gd name="T41" fmla="*/ 1459 h 1545"/>
                <a:gd name="T42" fmla="*/ 87 w 1156"/>
                <a:gd name="T43" fmla="*/ 1295 h 1545"/>
                <a:gd name="T44" fmla="*/ 87 w 1156"/>
                <a:gd name="T45" fmla="*/ 760 h 1545"/>
                <a:gd name="T46" fmla="*/ 1070 w 1156"/>
                <a:gd name="T47" fmla="*/ 760 h 1545"/>
                <a:gd name="T48" fmla="*/ 1070 w 1156"/>
                <a:gd name="T49" fmla="*/ 1295 h 1545"/>
                <a:gd name="T50" fmla="*/ 1070 w 1156"/>
                <a:gd name="T51" fmla="*/ 1295 h 1545"/>
                <a:gd name="T52" fmla="*/ 1070 w 1156"/>
                <a:gd name="T53" fmla="*/ 1295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6" h="1545">
                  <a:moveTo>
                    <a:pt x="1073" y="673"/>
                  </a:moveTo>
                  <a:cubicBezTo>
                    <a:pt x="1050" y="673"/>
                    <a:pt x="1050" y="673"/>
                    <a:pt x="1050" y="673"/>
                  </a:cubicBezTo>
                  <a:cubicBezTo>
                    <a:pt x="1050" y="472"/>
                    <a:pt x="1050" y="472"/>
                    <a:pt x="1050" y="472"/>
                  </a:cubicBezTo>
                  <a:cubicBezTo>
                    <a:pt x="1050" y="212"/>
                    <a:pt x="838" y="0"/>
                    <a:pt x="578" y="0"/>
                  </a:cubicBezTo>
                  <a:cubicBezTo>
                    <a:pt x="318" y="0"/>
                    <a:pt x="106" y="212"/>
                    <a:pt x="106" y="472"/>
                  </a:cubicBezTo>
                  <a:cubicBezTo>
                    <a:pt x="106" y="496"/>
                    <a:pt x="125" y="515"/>
                    <a:pt x="149" y="515"/>
                  </a:cubicBezTo>
                  <a:cubicBezTo>
                    <a:pt x="173" y="515"/>
                    <a:pt x="192" y="496"/>
                    <a:pt x="192" y="472"/>
                  </a:cubicBezTo>
                  <a:cubicBezTo>
                    <a:pt x="192" y="260"/>
                    <a:pt x="365" y="86"/>
                    <a:pt x="578" y="86"/>
                  </a:cubicBezTo>
                  <a:cubicBezTo>
                    <a:pt x="790" y="86"/>
                    <a:pt x="964" y="259"/>
                    <a:pt x="964" y="472"/>
                  </a:cubicBezTo>
                  <a:cubicBezTo>
                    <a:pt x="964" y="673"/>
                    <a:pt x="964" y="673"/>
                    <a:pt x="964" y="673"/>
                  </a:cubicBezTo>
                  <a:cubicBezTo>
                    <a:pt x="84" y="673"/>
                    <a:pt x="84" y="673"/>
                    <a:pt x="84" y="673"/>
                  </a:cubicBezTo>
                  <a:cubicBezTo>
                    <a:pt x="37" y="673"/>
                    <a:pt x="0" y="711"/>
                    <a:pt x="0" y="757"/>
                  </a:cubicBezTo>
                  <a:cubicBezTo>
                    <a:pt x="0" y="1295"/>
                    <a:pt x="0" y="1295"/>
                    <a:pt x="0" y="1295"/>
                  </a:cubicBezTo>
                  <a:cubicBezTo>
                    <a:pt x="0" y="1433"/>
                    <a:pt x="112" y="1545"/>
                    <a:pt x="250" y="1545"/>
                  </a:cubicBezTo>
                  <a:cubicBezTo>
                    <a:pt x="906" y="1545"/>
                    <a:pt x="906" y="1545"/>
                    <a:pt x="906" y="1545"/>
                  </a:cubicBezTo>
                  <a:cubicBezTo>
                    <a:pt x="1044" y="1545"/>
                    <a:pt x="1156" y="1433"/>
                    <a:pt x="1156" y="1295"/>
                  </a:cubicBezTo>
                  <a:cubicBezTo>
                    <a:pt x="1156" y="757"/>
                    <a:pt x="1156" y="757"/>
                    <a:pt x="1156" y="757"/>
                  </a:cubicBezTo>
                  <a:cubicBezTo>
                    <a:pt x="1156" y="711"/>
                    <a:pt x="1119" y="673"/>
                    <a:pt x="1073" y="673"/>
                  </a:cubicBezTo>
                  <a:close/>
                  <a:moveTo>
                    <a:pt x="1070" y="1295"/>
                  </a:moveTo>
                  <a:cubicBezTo>
                    <a:pt x="1070" y="1385"/>
                    <a:pt x="996" y="1459"/>
                    <a:pt x="906" y="1459"/>
                  </a:cubicBezTo>
                  <a:cubicBezTo>
                    <a:pt x="251" y="1459"/>
                    <a:pt x="251" y="1459"/>
                    <a:pt x="251" y="1459"/>
                  </a:cubicBezTo>
                  <a:cubicBezTo>
                    <a:pt x="160" y="1459"/>
                    <a:pt x="87" y="1385"/>
                    <a:pt x="87" y="1295"/>
                  </a:cubicBezTo>
                  <a:cubicBezTo>
                    <a:pt x="87" y="760"/>
                    <a:pt x="87" y="760"/>
                    <a:pt x="87" y="760"/>
                  </a:cubicBezTo>
                  <a:cubicBezTo>
                    <a:pt x="1070" y="760"/>
                    <a:pt x="1070" y="760"/>
                    <a:pt x="1070" y="760"/>
                  </a:cubicBezTo>
                  <a:lnTo>
                    <a:pt x="1070" y="1295"/>
                  </a:lnTo>
                  <a:close/>
                  <a:moveTo>
                    <a:pt x="1070" y="1295"/>
                  </a:moveTo>
                  <a:cubicBezTo>
                    <a:pt x="1070" y="1295"/>
                    <a:pt x="1070" y="1295"/>
                    <a:pt x="1070" y="129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42"/>
            <p:cNvSpPr>
              <a:spLocks noEditPoints="1"/>
            </p:cNvSpPr>
            <p:nvPr/>
          </p:nvSpPr>
          <p:spPr bwMode="auto">
            <a:xfrm>
              <a:off x="1352" y="2528"/>
              <a:ext cx="70" cy="70"/>
            </a:xfrm>
            <a:custGeom>
              <a:avLst/>
              <a:gdLst>
                <a:gd name="T0" fmla="*/ 161 w 323"/>
                <a:gd name="T1" fmla="*/ 323 h 323"/>
                <a:gd name="T2" fmla="*/ 323 w 323"/>
                <a:gd name="T3" fmla="*/ 162 h 323"/>
                <a:gd name="T4" fmla="*/ 161 w 323"/>
                <a:gd name="T5" fmla="*/ 0 h 323"/>
                <a:gd name="T6" fmla="*/ 0 w 323"/>
                <a:gd name="T7" fmla="*/ 162 h 323"/>
                <a:gd name="T8" fmla="*/ 161 w 323"/>
                <a:gd name="T9" fmla="*/ 323 h 323"/>
                <a:gd name="T10" fmla="*/ 161 w 323"/>
                <a:gd name="T11" fmla="*/ 86 h 323"/>
                <a:gd name="T12" fmla="*/ 236 w 323"/>
                <a:gd name="T13" fmla="*/ 161 h 323"/>
                <a:gd name="T14" fmla="*/ 161 w 323"/>
                <a:gd name="T15" fmla="*/ 237 h 323"/>
                <a:gd name="T16" fmla="*/ 86 w 323"/>
                <a:gd name="T17" fmla="*/ 162 h 323"/>
                <a:gd name="T18" fmla="*/ 161 w 323"/>
                <a:gd name="T19" fmla="*/ 86 h 323"/>
                <a:gd name="T20" fmla="*/ 161 w 323"/>
                <a:gd name="T21" fmla="*/ 86 h 323"/>
                <a:gd name="T22" fmla="*/ 161 w 323"/>
                <a:gd name="T23" fmla="*/ 8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3" h="323">
                  <a:moveTo>
                    <a:pt x="161" y="323"/>
                  </a:moveTo>
                  <a:cubicBezTo>
                    <a:pt x="251" y="323"/>
                    <a:pt x="323" y="250"/>
                    <a:pt x="323" y="162"/>
                  </a:cubicBezTo>
                  <a:cubicBezTo>
                    <a:pt x="323" y="72"/>
                    <a:pt x="250" y="0"/>
                    <a:pt x="161" y="0"/>
                  </a:cubicBezTo>
                  <a:cubicBezTo>
                    <a:pt x="72" y="0"/>
                    <a:pt x="0" y="73"/>
                    <a:pt x="0" y="162"/>
                  </a:cubicBezTo>
                  <a:cubicBezTo>
                    <a:pt x="0" y="250"/>
                    <a:pt x="72" y="323"/>
                    <a:pt x="161" y="323"/>
                  </a:cubicBezTo>
                  <a:close/>
                  <a:moveTo>
                    <a:pt x="161" y="86"/>
                  </a:moveTo>
                  <a:cubicBezTo>
                    <a:pt x="203" y="86"/>
                    <a:pt x="236" y="120"/>
                    <a:pt x="236" y="161"/>
                  </a:cubicBezTo>
                  <a:cubicBezTo>
                    <a:pt x="236" y="202"/>
                    <a:pt x="203" y="237"/>
                    <a:pt x="161" y="237"/>
                  </a:cubicBezTo>
                  <a:cubicBezTo>
                    <a:pt x="120" y="237"/>
                    <a:pt x="86" y="203"/>
                    <a:pt x="86" y="162"/>
                  </a:cubicBezTo>
                  <a:cubicBezTo>
                    <a:pt x="86" y="120"/>
                    <a:pt x="120" y="86"/>
                    <a:pt x="161" y="86"/>
                  </a:cubicBezTo>
                  <a:close/>
                  <a:moveTo>
                    <a:pt x="161" y="86"/>
                  </a:moveTo>
                  <a:cubicBezTo>
                    <a:pt x="161" y="86"/>
                    <a:pt x="161" y="86"/>
                    <a:pt x="161"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5" name="Freeform 146"/>
          <p:cNvSpPr>
            <a:spLocks noEditPoints="1"/>
          </p:cNvSpPr>
          <p:nvPr/>
        </p:nvSpPr>
        <p:spPr bwMode="auto">
          <a:xfrm>
            <a:off x="681037" y="4449763"/>
            <a:ext cx="517525" cy="517526"/>
          </a:xfrm>
          <a:custGeom>
            <a:avLst/>
            <a:gdLst>
              <a:gd name="T0" fmla="*/ 1489 w 1505"/>
              <a:gd name="T1" fmla="*/ 16 h 1504"/>
              <a:gd name="T2" fmla="*/ 1441 w 1505"/>
              <a:gd name="T3" fmla="*/ 7 h 1504"/>
              <a:gd name="T4" fmla="*/ 27 w 1505"/>
              <a:gd name="T5" fmla="*/ 627 h 1504"/>
              <a:gd name="T6" fmla="*/ 1 w 1505"/>
              <a:gd name="T7" fmla="*/ 664 h 1504"/>
              <a:gd name="T8" fmla="*/ 23 w 1505"/>
              <a:gd name="T9" fmla="*/ 704 h 1504"/>
              <a:gd name="T10" fmla="*/ 516 w 1505"/>
              <a:gd name="T11" fmla="*/ 984 h 1504"/>
              <a:gd name="T12" fmla="*/ 809 w 1505"/>
              <a:gd name="T13" fmla="*/ 1482 h 1504"/>
              <a:gd name="T14" fmla="*/ 846 w 1505"/>
              <a:gd name="T15" fmla="*/ 1504 h 1504"/>
              <a:gd name="T16" fmla="*/ 848 w 1505"/>
              <a:gd name="T17" fmla="*/ 1504 h 1504"/>
              <a:gd name="T18" fmla="*/ 886 w 1505"/>
              <a:gd name="T19" fmla="*/ 1478 h 1504"/>
              <a:gd name="T20" fmla="*/ 1498 w 1505"/>
              <a:gd name="T21" fmla="*/ 64 h 1504"/>
              <a:gd name="T22" fmla="*/ 1489 w 1505"/>
              <a:gd name="T23" fmla="*/ 16 h 1504"/>
              <a:gd name="T24" fmla="*/ 1264 w 1505"/>
              <a:gd name="T25" fmla="*/ 179 h 1504"/>
              <a:gd name="T26" fmla="*/ 540 w 1505"/>
              <a:gd name="T27" fmla="*/ 898 h 1504"/>
              <a:gd name="T28" fmla="*/ 141 w 1505"/>
              <a:gd name="T29" fmla="*/ 672 h 1504"/>
              <a:gd name="T30" fmla="*/ 1264 w 1505"/>
              <a:gd name="T31" fmla="*/ 179 h 1504"/>
              <a:gd name="T32" fmla="*/ 840 w 1505"/>
              <a:gd name="T33" fmla="*/ 1365 h 1504"/>
              <a:gd name="T34" fmla="*/ 602 w 1505"/>
              <a:gd name="T35" fmla="*/ 959 h 1504"/>
              <a:gd name="T36" fmla="*/ 1330 w 1505"/>
              <a:gd name="T37" fmla="*/ 236 h 1504"/>
              <a:gd name="T38" fmla="*/ 840 w 1505"/>
              <a:gd name="T39" fmla="*/ 1365 h 1504"/>
              <a:gd name="T40" fmla="*/ 840 w 1505"/>
              <a:gd name="T41" fmla="*/ 1365 h 1504"/>
              <a:gd name="T42" fmla="*/ 840 w 1505"/>
              <a:gd name="T43" fmla="*/ 1365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5" h="1504">
                <a:moveTo>
                  <a:pt x="1489" y="16"/>
                </a:moveTo>
                <a:cubicBezTo>
                  <a:pt x="1477" y="4"/>
                  <a:pt x="1457" y="0"/>
                  <a:pt x="1441" y="7"/>
                </a:cubicBezTo>
                <a:cubicBezTo>
                  <a:pt x="27" y="627"/>
                  <a:pt x="27" y="627"/>
                  <a:pt x="27" y="627"/>
                </a:cubicBezTo>
                <a:cubicBezTo>
                  <a:pt x="12" y="634"/>
                  <a:pt x="2" y="648"/>
                  <a:pt x="1" y="664"/>
                </a:cubicBezTo>
                <a:cubicBezTo>
                  <a:pt x="0" y="681"/>
                  <a:pt x="9" y="696"/>
                  <a:pt x="23" y="704"/>
                </a:cubicBezTo>
                <a:cubicBezTo>
                  <a:pt x="516" y="984"/>
                  <a:pt x="516" y="984"/>
                  <a:pt x="516" y="984"/>
                </a:cubicBezTo>
                <a:cubicBezTo>
                  <a:pt x="809" y="1482"/>
                  <a:pt x="809" y="1482"/>
                  <a:pt x="809" y="1482"/>
                </a:cubicBezTo>
                <a:cubicBezTo>
                  <a:pt x="816" y="1495"/>
                  <a:pt x="831" y="1504"/>
                  <a:pt x="846" y="1504"/>
                </a:cubicBezTo>
                <a:cubicBezTo>
                  <a:pt x="848" y="1504"/>
                  <a:pt x="848" y="1504"/>
                  <a:pt x="848" y="1504"/>
                </a:cubicBezTo>
                <a:cubicBezTo>
                  <a:pt x="865" y="1503"/>
                  <a:pt x="879" y="1493"/>
                  <a:pt x="886" y="1478"/>
                </a:cubicBezTo>
                <a:cubicBezTo>
                  <a:pt x="1498" y="64"/>
                  <a:pt x="1498" y="64"/>
                  <a:pt x="1498" y="64"/>
                </a:cubicBezTo>
                <a:cubicBezTo>
                  <a:pt x="1505" y="48"/>
                  <a:pt x="1502" y="29"/>
                  <a:pt x="1489" y="16"/>
                </a:cubicBezTo>
                <a:close/>
                <a:moveTo>
                  <a:pt x="1264" y="179"/>
                </a:moveTo>
                <a:cubicBezTo>
                  <a:pt x="540" y="898"/>
                  <a:pt x="540" y="898"/>
                  <a:pt x="540" y="898"/>
                </a:cubicBezTo>
                <a:cubicBezTo>
                  <a:pt x="141" y="672"/>
                  <a:pt x="141" y="672"/>
                  <a:pt x="141" y="672"/>
                </a:cubicBezTo>
                <a:lnTo>
                  <a:pt x="1264" y="179"/>
                </a:lnTo>
                <a:close/>
                <a:moveTo>
                  <a:pt x="840" y="1365"/>
                </a:moveTo>
                <a:cubicBezTo>
                  <a:pt x="602" y="959"/>
                  <a:pt x="602" y="959"/>
                  <a:pt x="602" y="959"/>
                </a:cubicBezTo>
                <a:cubicBezTo>
                  <a:pt x="1330" y="236"/>
                  <a:pt x="1330" y="236"/>
                  <a:pt x="1330" y="236"/>
                </a:cubicBezTo>
                <a:lnTo>
                  <a:pt x="840" y="1365"/>
                </a:lnTo>
                <a:close/>
                <a:moveTo>
                  <a:pt x="840" y="1365"/>
                </a:moveTo>
                <a:cubicBezTo>
                  <a:pt x="840" y="1365"/>
                  <a:pt x="840" y="1365"/>
                  <a:pt x="840" y="1365"/>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grpSp>
        <p:nvGrpSpPr>
          <p:cNvPr id="216" name="Group 149"/>
          <p:cNvGrpSpPr>
            <a:grpSpLocks noChangeAspect="1"/>
          </p:cNvGrpSpPr>
          <p:nvPr/>
        </p:nvGrpSpPr>
        <p:grpSpPr bwMode="auto">
          <a:xfrm>
            <a:off x="1824037" y="4449763"/>
            <a:ext cx="522288" cy="522288"/>
            <a:chOff x="2221" y="2322"/>
            <a:chExt cx="329" cy="329"/>
          </a:xfrm>
          <a:solidFill>
            <a:srgbClr val="F9B359"/>
          </a:solidFill>
          <a:effectLst/>
        </p:grpSpPr>
        <p:sp>
          <p:nvSpPr>
            <p:cNvPr id="218" name="Freeform 150"/>
            <p:cNvSpPr>
              <a:spLocks noEditPoints="1"/>
            </p:cNvSpPr>
            <p:nvPr/>
          </p:nvSpPr>
          <p:spPr bwMode="auto">
            <a:xfrm>
              <a:off x="2221" y="2342"/>
              <a:ext cx="309" cy="309"/>
            </a:xfrm>
            <a:custGeom>
              <a:avLst/>
              <a:gdLst>
                <a:gd name="T0" fmla="*/ 1095 w 1428"/>
                <a:gd name="T1" fmla="*/ 802 h 1429"/>
                <a:gd name="T2" fmla="*/ 884 w 1428"/>
                <a:gd name="T3" fmla="*/ 952 h 1429"/>
                <a:gd name="T4" fmla="*/ 828 w 1428"/>
                <a:gd name="T5" fmla="*/ 922 h 1429"/>
                <a:gd name="T6" fmla="*/ 478 w 1428"/>
                <a:gd name="T7" fmla="*/ 546 h 1429"/>
                <a:gd name="T8" fmla="*/ 579 w 1428"/>
                <a:gd name="T9" fmla="*/ 446 h 1429"/>
                <a:gd name="T10" fmla="*/ 492 w 1428"/>
                <a:gd name="T11" fmla="*/ 137 h 1429"/>
                <a:gd name="T12" fmla="*/ 402 w 1428"/>
                <a:gd name="T13" fmla="*/ 47 h 1429"/>
                <a:gd name="T14" fmla="*/ 186 w 1428"/>
                <a:gd name="T15" fmla="*/ 47 h 1429"/>
                <a:gd name="T16" fmla="*/ 77 w 1428"/>
                <a:gd name="T17" fmla="*/ 158 h 1429"/>
                <a:gd name="T18" fmla="*/ 48 w 1428"/>
                <a:gd name="T19" fmla="*/ 544 h 1429"/>
                <a:gd name="T20" fmla="*/ 795 w 1428"/>
                <a:gd name="T21" fmla="*/ 1345 h 1429"/>
                <a:gd name="T22" fmla="*/ 1096 w 1428"/>
                <a:gd name="T23" fmla="*/ 1429 h 1429"/>
                <a:gd name="T24" fmla="*/ 1282 w 1428"/>
                <a:gd name="T25" fmla="*/ 1348 h 1429"/>
                <a:gd name="T26" fmla="*/ 1380 w 1428"/>
                <a:gd name="T27" fmla="*/ 1249 h 1429"/>
                <a:gd name="T28" fmla="*/ 1379 w 1428"/>
                <a:gd name="T29" fmla="*/ 1028 h 1429"/>
                <a:gd name="T30" fmla="*/ 1318 w 1428"/>
                <a:gd name="T31" fmla="*/ 1189 h 1429"/>
                <a:gd name="T32" fmla="*/ 1279 w 1428"/>
                <a:gd name="T33" fmla="*/ 1228 h 1429"/>
                <a:gd name="T34" fmla="*/ 1097 w 1428"/>
                <a:gd name="T35" fmla="*/ 1343 h 1429"/>
                <a:gd name="T36" fmla="*/ 832 w 1428"/>
                <a:gd name="T37" fmla="*/ 1267 h 1429"/>
                <a:gd name="T38" fmla="*/ 130 w 1428"/>
                <a:gd name="T39" fmla="*/ 514 h 1429"/>
                <a:gd name="T40" fmla="*/ 138 w 1428"/>
                <a:gd name="T41" fmla="*/ 218 h 1429"/>
                <a:gd name="T42" fmla="*/ 296 w 1428"/>
                <a:gd name="T43" fmla="*/ 87 h 1429"/>
                <a:gd name="T44" fmla="*/ 343 w 1428"/>
                <a:gd name="T45" fmla="*/ 110 h 1429"/>
                <a:gd name="T46" fmla="*/ 431 w 1428"/>
                <a:gd name="T47" fmla="*/ 198 h 1429"/>
                <a:gd name="T48" fmla="*/ 519 w 1428"/>
                <a:gd name="T49" fmla="*/ 385 h 1429"/>
                <a:gd name="T50" fmla="*/ 411 w 1428"/>
                <a:gd name="T51" fmla="*/ 490 h 1429"/>
                <a:gd name="T52" fmla="*/ 393 w 1428"/>
                <a:gd name="T53" fmla="*/ 565 h 1429"/>
                <a:gd name="T54" fmla="*/ 497 w 1428"/>
                <a:gd name="T55" fmla="*/ 736 h 1429"/>
                <a:gd name="T56" fmla="*/ 781 w 1428"/>
                <a:gd name="T57" fmla="*/ 995 h 1429"/>
                <a:gd name="T58" fmla="*/ 852 w 1428"/>
                <a:gd name="T59" fmla="*/ 1033 h 1429"/>
                <a:gd name="T60" fmla="*/ 888 w 1428"/>
                <a:gd name="T61" fmla="*/ 1044 h 1429"/>
                <a:gd name="T62" fmla="*/ 1046 w 1428"/>
                <a:gd name="T63" fmla="*/ 912 h 1429"/>
                <a:gd name="T64" fmla="*/ 1140 w 1428"/>
                <a:gd name="T65" fmla="*/ 912 h 1429"/>
                <a:gd name="T66" fmla="*/ 1318 w 1428"/>
                <a:gd name="T67" fmla="*/ 1189 h 1429"/>
                <a:gd name="T68" fmla="*/ 1318 w 1428"/>
                <a:gd name="T69" fmla="*/ 1189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8" h="1429">
                  <a:moveTo>
                    <a:pt x="1203" y="852"/>
                  </a:moveTo>
                  <a:cubicBezTo>
                    <a:pt x="1172" y="819"/>
                    <a:pt x="1135" y="802"/>
                    <a:pt x="1095" y="802"/>
                  </a:cubicBezTo>
                  <a:cubicBezTo>
                    <a:pt x="1056" y="802"/>
                    <a:pt x="1018" y="819"/>
                    <a:pt x="986" y="851"/>
                  </a:cubicBezTo>
                  <a:cubicBezTo>
                    <a:pt x="884" y="952"/>
                    <a:pt x="884" y="952"/>
                    <a:pt x="884" y="952"/>
                  </a:cubicBezTo>
                  <a:cubicBezTo>
                    <a:pt x="876" y="948"/>
                    <a:pt x="868" y="944"/>
                    <a:pt x="860" y="939"/>
                  </a:cubicBezTo>
                  <a:cubicBezTo>
                    <a:pt x="848" y="934"/>
                    <a:pt x="837" y="928"/>
                    <a:pt x="828" y="922"/>
                  </a:cubicBezTo>
                  <a:cubicBezTo>
                    <a:pt x="733" y="862"/>
                    <a:pt x="647" y="784"/>
                    <a:pt x="565" y="682"/>
                  </a:cubicBezTo>
                  <a:cubicBezTo>
                    <a:pt x="525" y="632"/>
                    <a:pt x="498" y="589"/>
                    <a:pt x="478" y="546"/>
                  </a:cubicBezTo>
                  <a:cubicBezTo>
                    <a:pt x="505" y="522"/>
                    <a:pt x="529" y="497"/>
                    <a:pt x="553" y="473"/>
                  </a:cubicBezTo>
                  <a:cubicBezTo>
                    <a:pt x="562" y="464"/>
                    <a:pt x="571" y="455"/>
                    <a:pt x="579" y="446"/>
                  </a:cubicBezTo>
                  <a:cubicBezTo>
                    <a:pt x="647" y="379"/>
                    <a:pt x="647" y="292"/>
                    <a:pt x="579" y="225"/>
                  </a:cubicBezTo>
                  <a:cubicBezTo>
                    <a:pt x="492" y="137"/>
                    <a:pt x="492" y="137"/>
                    <a:pt x="492" y="137"/>
                  </a:cubicBezTo>
                  <a:cubicBezTo>
                    <a:pt x="482" y="127"/>
                    <a:pt x="472" y="117"/>
                    <a:pt x="462" y="107"/>
                  </a:cubicBezTo>
                  <a:cubicBezTo>
                    <a:pt x="443" y="87"/>
                    <a:pt x="423" y="66"/>
                    <a:pt x="402" y="47"/>
                  </a:cubicBezTo>
                  <a:cubicBezTo>
                    <a:pt x="371" y="17"/>
                    <a:pt x="334" y="0"/>
                    <a:pt x="295" y="0"/>
                  </a:cubicBezTo>
                  <a:cubicBezTo>
                    <a:pt x="256" y="0"/>
                    <a:pt x="218" y="17"/>
                    <a:pt x="186" y="47"/>
                  </a:cubicBezTo>
                  <a:cubicBezTo>
                    <a:pt x="186" y="48"/>
                    <a:pt x="186" y="48"/>
                    <a:pt x="186" y="48"/>
                  </a:cubicBezTo>
                  <a:cubicBezTo>
                    <a:pt x="77" y="158"/>
                    <a:pt x="77" y="158"/>
                    <a:pt x="77" y="158"/>
                  </a:cubicBezTo>
                  <a:cubicBezTo>
                    <a:pt x="36" y="199"/>
                    <a:pt x="12" y="249"/>
                    <a:pt x="7" y="306"/>
                  </a:cubicBezTo>
                  <a:cubicBezTo>
                    <a:pt x="0" y="400"/>
                    <a:pt x="27" y="487"/>
                    <a:pt x="48" y="544"/>
                  </a:cubicBezTo>
                  <a:cubicBezTo>
                    <a:pt x="100" y="684"/>
                    <a:pt x="178" y="813"/>
                    <a:pt x="293" y="952"/>
                  </a:cubicBezTo>
                  <a:cubicBezTo>
                    <a:pt x="433" y="1120"/>
                    <a:pt x="602" y="1252"/>
                    <a:pt x="795" y="1345"/>
                  </a:cubicBezTo>
                  <a:cubicBezTo>
                    <a:pt x="868" y="1380"/>
                    <a:pt x="966" y="1421"/>
                    <a:pt x="1076" y="1428"/>
                  </a:cubicBezTo>
                  <a:cubicBezTo>
                    <a:pt x="1083" y="1428"/>
                    <a:pt x="1090" y="1429"/>
                    <a:pt x="1096" y="1429"/>
                  </a:cubicBezTo>
                  <a:cubicBezTo>
                    <a:pt x="1170" y="1429"/>
                    <a:pt x="1232" y="1402"/>
                    <a:pt x="1281" y="1349"/>
                  </a:cubicBezTo>
                  <a:cubicBezTo>
                    <a:pt x="1281" y="1349"/>
                    <a:pt x="1282" y="1348"/>
                    <a:pt x="1282" y="1348"/>
                  </a:cubicBezTo>
                  <a:cubicBezTo>
                    <a:pt x="1299" y="1328"/>
                    <a:pt x="1318" y="1309"/>
                    <a:pt x="1338" y="1290"/>
                  </a:cubicBezTo>
                  <a:cubicBezTo>
                    <a:pt x="1352" y="1277"/>
                    <a:pt x="1366" y="1263"/>
                    <a:pt x="1380" y="1249"/>
                  </a:cubicBezTo>
                  <a:cubicBezTo>
                    <a:pt x="1411" y="1216"/>
                    <a:pt x="1428" y="1177"/>
                    <a:pt x="1428" y="1138"/>
                  </a:cubicBezTo>
                  <a:cubicBezTo>
                    <a:pt x="1428" y="1098"/>
                    <a:pt x="1411" y="1060"/>
                    <a:pt x="1379" y="1028"/>
                  </a:cubicBezTo>
                  <a:lnTo>
                    <a:pt x="1203" y="852"/>
                  </a:lnTo>
                  <a:close/>
                  <a:moveTo>
                    <a:pt x="1318" y="1189"/>
                  </a:moveTo>
                  <a:cubicBezTo>
                    <a:pt x="1317" y="1189"/>
                    <a:pt x="1317" y="1189"/>
                    <a:pt x="1318" y="1189"/>
                  </a:cubicBezTo>
                  <a:cubicBezTo>
                    <a:pt x="1305" y="1202"/>
                    <a:pt x="1292" y="1214"/>
                    <a:pt x="1279" y="1228"/>
                  </a:cubicBezTo>
                  <a:cubicBezTo>
                    <a:pt x="1258" y="1248"/>
                    <a:pt x="1237" y="1268"/>
                    <a:pt x="1217" y="1292"/>
                  </a:cubicBezTo>
                  <a:cubicBezTo>
                    <a:pt x="1185" y="1326"/>
                    <a:pt x="1147" y="1343"/>
                    <a:pt x="1097" y="1343"/>
                  </a:cubicBezTo>
                  <a:cubicBezTo>
                    <a:pt x="1092" y="1343"/>
                    <a:pt x="1087" y="1343"/>
                    <a:pt x="1082" y="1342"/>
                  </a:cubicBezTo>
                  <a:cubicBezTo>
                    <a:pt x="987" y="1336"/>
                    <a:pt x="899" y="1299"/>
                    <a:pt x="832" y="1267"/>
                  </a:cubicBezTo>
                  <a:cubicBezTo>
                    <a:pt x="651" y="1180"/>
                    <a:pt x="492" y="1055"/>
                    <a:pt x="360" y="897"/>
                  </a:cubicBezTo>
                  <a:cubicBezTo>
                    <a:pt x="251" y="766"/>
                    <a:pt x="178" y="644"/>
                    <a:pt x="130" y="514"/>
                  </a:cubicBezTo>
                  <a:cubicBezTo>
                    <a:pt x="100" y="434"/>
                    <a:pt x="89" y="372"/>
                    <a:pt x="94" y="313"/>
                  </a:cubicBezTo>
                  <a:cubicBezTo>
                    <a:pt x="97" y="276"/>
                    <a:pt x="111" y="245"/>
                    <a:pt x="138" y="218"/>
                  </a:cubicBezTo>
                  <a:cubicBezTo>
                    <a:pt x="247" y="109"/>
                    <a:pt x="247" y="109"/>
                    <a:pt x="247" y="109"/>
                  </a:cubicBezTo>
                  <a:cubicBezTo>
                    <a:pt x="263" y="95"/>
                    <a:pt x="279" y="87"/>
                    <a:pt x="296" y="87"/>
                  </a:cubicBezTo>
                  <a:cubicBezTo>
                    <a:pt x="316" y="87"/>
                    <a:pt x="332" y="99"/>
                    <a:pt x="342" y="109"/>
                  </a:cubicBezTo>
                  <a:cubicBezTo>
                    <a:pt x="343" y="110"/>
                    <a:pt x="343" y="110"/>
                    <a:pt x="343" y="110"/>
                  </a:cubicBezTo>
                  <a:cubicBezTo>
                    <a:pt x="363" y="128"/>
                    <a:pt x="381" y="147"/>
                    <a:pt x="401" y="167"/>
                  </a:cubicBezTo>
                  <a:cubicBezTo>
                    <a:pt x="411" y="177"/>
                    <a:pt x="421" y="188"/>
                    <a:pt x="431" y="198"/>
                  </a:cubicBezTo>
                  <a:cubicBezTo>
                    <a:pt x="519" y="286"/>
                    <a:pt x="519" y="286"/>
                    <a:pt x="519" y="286"/>
                  </a:cubicBezTo>
                  <a:cubicBezTo>
                    <a:pt x="553" y="320"/>
                    <a:pt x="553" y="351"/>
                    <a:pt x="519" y="385"/>
                  </a:cubicBezTo>
                  <a:cubicBezTo>
                    <a:pt x="509" y="394"/>
                    <a:pt x="500" y="403"/>
                    <a:pt x="491" y="412"/>
                  </a:cubicBezTo>
                  <a:cubicBezTo>
                    <a:pt x="464" y="440"/>
                    <a:pt x="439" y="465"/>
                    <a:pt x="411" y="490"/>
                  </a:cubicBezTo>
                  <a:cubicBezTo>
                    <a:pt x="410" y="491"/>
                    <a:pt x="410" y="491"/>
                    <a:pt x="409" y="492"/>
                  </a:cubicBezTo>
                  <a:cubicBezTo>
                    <a:pt x="382" y="520"/>
                    <a:pt x="387" y="546"/>
                    <a:pt x="393" y="565"/>
                  </a:cubicBezTo>
                  <a:cubicBezTo>
                    <a:pt x="394" y="568"/>
                    <a:pt x="394" y="568"/>
                    <a:pt x="394" y="568"/>
                  </a:cubicBezTo>
                  <a:cubicBezTo>
                    <a:pt x="416" y="623"/>
                    <a:pt x="448" y="674"/>
                    <a:pt x="497" y="736"/>
                  </a:cubicBezTo>
                  <a:cubicBezTo>
                    <a:pt x="497" y="737"/>
                    <a:pt x="497" y="737"/>
                    <a:pt x="497" y="737"/>
                  </a:cubicBezTo>
                  <a:cubicBezTo>
                    <a:pt x="586" y="845"/>
                    <a:pt x="679" y="930"/>
                    <a:pt x="781" y="995"/>
                  </a:cubicBezTo>
                  <a:cubicBezTo>
                    <a:pt x="795" y="1003"/>
                    <a:pt x="808" y="1010"/>
                    <a:pt x="821" y="1017"/>
                  </a:cubicBezTo>
                  <a:cubicBezTo>
                    <a:pt x="832" y="1022"/>
                    <a:pt x="843" y="1028"/>
                    <a:pt x="852" y="1033"/>
                  </a:cubicBezTo>
                  <a:cubicBezTo>
                    <a:pt x="854" y="1034"/>
                    <a:pt x="855" y="1035"/>
                    <a:pt x="856" y="1036"/>
                  </a:cubicBezTo>
                  <a:cubicBezTo>
                    <a:pt x="867" y="1041"/>
                    <a:pt x="877" y="1044"/>
                    <a:pt x="888" y="1044"/>
                  </a:cubicBezTo>
                  <a:cubicBezTo>
                    <a:pt x="915" y="1044"/>
                    <a:pt x="931" y="1027"/>
                    <a:pt x="937" y="1022"/>
                  </a:cubicBezTo>
                  <a:cubicBezTo>
                    <a:pt x="1046" y="912"/>
                    <a:pt x="1046" y="912"/>
                    <a:pt x="1046" y="912"/>
                  </a:cubicBezTo>
                  <a:cubicBezTo>
                    <a:pt x="1057" y="901"/>
                    <a:pt x="1074" y="888"/>
                    <a:pt x="1094" y="888"/>
                  </a:cubicBezTo>
                  <a:cubicBezTo>
                    <a:pt x="1114" y="888"/>
                    <a:pt x="1131" y="901"/>
                    <a:pt x="1140" y="912"/>
                  </a:cubicBezTo>
                  <a:cubicBezTo>
                    <a:pt x="1317" y="1089"/>
                    <a:pt x="1317" y="1089"/>
                    <a:pt x="1317" y="1089"/>
                  </a:cubicBezTo>
                  <a:cubicBezTo>
                    <a:pt x="1350" y="1121"/>
                    <a:pt x="1350" y="1155"/>
                    <a:pt x="1318" y="1189"/>
                  </a:cubicBezTo>
                  <a:close/>
                  <a:moveTo>
                    <a:pt x="1318" y="1189"/>
                  </a:moveTo>
                  <a:cubicBezTo>
                    <a:pt x="1318" y="1189"/>
                    <a:pt x="1318" y="1189"/>
                    <a:pt x="1318" y="118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51"/>
            <p:cNvSpPr>
              <a:spLocks noEditPoints="1"/>
            </p:cNvSpPr>
            <p:nvPr/>
          </p:nvSpPr>
          <p:spPr bwMode="auto">
            <a:xfrm>
              <a:off x="2391" y="2382"/>
              <a:ext cx="100" cy="99"/>
            </a:xfrm>
            <a:custGeom>
              <a:avLst/>
              <a:gdLst>
                <a:gd name="T0" fmla="*/ 39 w 464"/>
                <a:gd name="T1" fmla="*/ 89 h 460"/>
                <a:gd name="T2" fmla="*/ 260 w 464"/>
                <a:gd name="T3" fmla="*/ 204 h 460"/>
                <a:gd name="T4" fmla="*/ 375 w 464"/>
                <a:gd name="T5" fmla="*/ 425 h 460"/>
                <a:gd name="T6" fmla="*/ 417 w 464"/>
                <a:gd name="T7" fmla="*/ 460 h 460"/>
                <a:gd name="T8" fmla="*/ 425 w 464"/>
                <a:gd name="T9" fmla="*/ 460 h 460"/>
                <a:gd name="T10" fmla="*/ 460 w 464"/>
                <a:gd name="T11" fmla="*/ 410 h 460"/>
                <a:gd name="T12" fmla="*/ 322 w 464"/>
                <a:gd name="T13" fmla="*/ 143 h 460"/>
                <a:gd name="T14" fmla="*/ 54 w 464"/>
                <a:gd name="T15" fmla="*/ 4 h 460"/>
                <a:gd name="T16" fmla="*/ 4 w 464"/>
                <a:gd name="T17" fmla="*/ 39 h 460"/>
                <a:gd name="T18" fmla="*/ 39 w 464"/>
                <a:gd name="T19" fmla="*/ 89 h 460"/>
                <a:gd name="T20" fmla="*/ 39 w 464"/>
                <a:gd name="T21" fmla="*/ 89 h 460"/>
                <a:gd name="T22" fmla="*/ 39 w 464"/>
                <a:gd name="T23" fmla="*/ 89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4" h="460">
                  <a:moveTo>
                    <a:pt x="39" y="89"/>
                  </a:moveTo>
                  <a:cubicBezTo>
                    <a:pt x="123" y="103"/>
                    <a:pt x="199" y="143"/>
                    <a:pt x="260" y="204"/>
                  </a:cubicBezTo>
                  <a:cubicBezTo>
                    <a:pt x="321" y="265"/>
                    <a:pt x="360" y="341"/>
                    <a:pt x="375" y="425"/>
                  </a:cubicBezTo>
                  <a:cubicBezTo>
                    <a:pt x="378" y="446"/>
                    <a:pt x="396" y="460"/>
                    <a:pt x="417" y="460"/>
                  </a:cubicBezTo>
                  <a:cubicBezTo>
                    <a:pt x="420" y="460"/>
                    <a:pt x="422" y="460"/>
                    <a:pt x="425" y="460"/>
                  </a:cubicBezTo>
                  <a:cubicBezTo>
                    <a:pt x="448" y="456"/>
                    <a:pt x="464" y="433"/>
                    <a:pt x="460" y="410"/>
                  </a:cubicBezTo>
                  <a:cubicBezTo>
                    <a:pt x="443" y="308"/>
                    <a:pt x="395" y="216"/>
                    <a:pt x="322" y="143"/>
                  </a:cubicBezTo>
                  <a:cubicBezTo>
                    <a:pt x="248" y="69"/>
                    <a:pt x="156" y="21"/>
                    <a:pt x="54" y="4"/>
                  </a:cubicBezTo>
                  <a:cubicBezTo>
                    <a:pt x="31" y="0"/>
                    <a:pt x="9" y="16"/>
                    <a:pt x="4" y="39"/>
                  </a:cubicBezTo>
                  <a:cubicBezTo>
                    <a:pt x="0" y="63"/>
                    <a:pt x="16" y="85"/>
                    <a:pt x="39" y="89"/>
                  </a:cubicBezTo>
                  <a:close/>
                  <a:moveTo>
                    <a:pt x="39" y="89"/>
                  </a:moveTo>
                  <a:cubicBezTo>
                    <a:pt x="39" y="89"/>
                    <a:pt x="39" y="89"/>
                    <a:pt x="39" y="8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52"/>
            <p:cNvSpPr>
              <a:spLocks noEditPoints="1"/>
            </p:cNvSpPr>
            <p:nvPr/>
          </p:nvSpPr>
          <p:spPr bwMode="auto">
            <a:xfrm>
              <a:off x="2393" y="2322"/>
              <a:ext cx="157" cy="157"/>
            </a:xfrm>
            <a:custGeom>
              <a:avLst/>
              <a:gdLst>
                <a:gd name="T0" fmla="*/ 721 w 725"/>
                <a:gd name="T1" fmla="*/ 672 h 722"/>
                <a:gd name="T2" fmla="*/ 493 w 725"/>
                <a:gd name="T3" fmla="*/ 232 h 722"/>
                <a:gd name="T4" fmla="*/ 53 w 725"/>
                <a:gd name="T5" fmla="*/ 4 h 722"/>
                <a:gd name="T6" fmla="*/ 4 w 725"/>
                <a:gd name="T7" fmla="*/ 39 h 722"/>
                <a:gd name="T8" fmla="*/ 39 w 725"/>
                <a:gd name="T9" fmla="*/ 89 h 722"/>
                <a:gd name="T10" fmla="*/ 432 w 725"/>
                <a:gd name="T11" fmla="*/ 293 h 722"/>
                <a:gd name="T12" fmla="*/ 636 w 725"/>
                <a:gd name="T13" fmla="*/ 686 h 722"/>
                <a:gd name="T14" fmla="*/ 679 w 725"/>
                <a:gd name="T15" fmla="*/ 722 h 722"/>
                <a:gd name="T16" fmla="*/ 686 w 725"/>
                <a:gd name="T17" fmla="*/ 722 h 722"/>
                <a:gd name="T18" fmla="*/ 721 w 725"/>
                <a:gd name="T19" fmla="*/ 672 h 722"/>
                <a:gd name="T20" fmla="*/ 721 w 725"/>
                <a:gd name="T21" fmla="*/ 672 h 722"/>
                <a:gd name="T22" fmla="*/ 721 w 725"/>
                <a:gd name="T23" fmla="*/ 67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5" h="722">
                  <a:moveTo>
                    <a:pt x="721" y="672"/>
                  </a:moveTo>
                  <a:cubicBezTo>
                    <a:pt x="693" y="505"/>
                    <a:pt x="614" y="353"/>
                    <a:pt x="493" y="232"/>
                  </a:cubicBezTo>
                  <a:cubicBezTo>
                    <a:pt x="372" y="111"/>
                    <a:pt x="220" y="33"/>
                    <a:pt x="53" y="4"/>
                  </a:cubicBezTo>
                  <a:cubicBezTo>
                    <a:pt x="30" y="0"/>
                    <a:pt x="8" y="16"/>
                    <a:pt x="4" y="39"/>
                  </a:cubicBezTo>
                  <a:cubicBezTo>
                    <a:pt x="0" y="63"/>
                    <a:pt x="15" y="85"/>
                    <a:pt x="39" y="89"/>
                  </a:cubicBezTo>
                  <a:cubicBezTo>
                    <a:pt x="188" y="115"/>
                    <a:pt x="324" y="185"/>
                    <a:pt x="432" y="293"/>
                  </a:cubicBezTo>
                  <a:cubicBezTo>
                    <a:pt x="541" y="401"/>
                    <a:pt x="611" y="537"/>
                    <a:pt x="636" y="686"/>
                  </a:cubicBezTo>
                  <a:cubicBezTo>
                    <a:pt x="640" y="708"/>
                    <a:pt x="658" y="722"/>
                    <a:pt x="679" y="722"/>
                  </a:cubicBezTo>
                  <a:cubicBezTo>
                    <a:pt x="681" y="722"/>
                    <a:pt x="684" y="722"/>
                    <a:pt x="686" y="722"/>
                  </a:cubicBezTo>
                  <a:cubicBezTo>
                    <a:pt x="709" y="718"/>
                    <a:pt x="725" y="696"/>
                    <a:pt x="721" y="672"/>
                  </a:cubicBezTo>
                  <a:close/>
                  <a:moveTo>
                    <a:pt x="721" y="672"/>
                  </a:moveTo>
                  <a:cubicBezTo>
                    <a:pt x="721" y="672"/>
                    <a:pt x="721" y="672"/>
                    <a:pt x="721" y="67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1" name="Group 155"/>
          <p:cNvGrpSpPr>
            <a:grpSpLocks noChangeAspect="1"/>
          </p:cNvGrpSpPr>
          <p:nvPr/>
        </p:nvGrpSpPr>
        <p:grpSpPr bwMode="auto">
          <a:xfrm>
            <a:off x="2967037" y="4449763"/>
            <a:ext cx="536575" cy="444500"/>
            <a:chOff x="2702" y="2322"/>
            <a:chExt cx="338" cy="280"/>
          </a:xfrm>
          <a:solidFill>
            <a:srgbClr val="F9B359"/>
          </a:solidFill>
          <a:effectLst/>
        </p:grpSpPr>
        <p:sp>
          <p:nvSpPr>
            <p:cNvPr id="223" name="Freeform 156"/>
            <p:cNvSpPr>
              <a:spLocks noEditPoints="1"/>
            </p:cNvSpPr>
            <p:nvPr/>
          </p:nvSpPr>
          <p:spPr bwMode="auto">
            <a:xfrm>
              <a:off x="2702" y="2322"/>
              <a:ext cx="338" cy="275"/>
            </a:xfrm>
            <a:custGeom>
              <a:avLst/>
              <a:gdLst>
                <a:gd name="T0" fmla="*/ 1538 w 1561"/>
                <a:gd name="T1" fmla="*/ 352 h 1268"/>
                <a:gd name="T2" fmla="*/ 1132 w 1561"/>
                <a:gd name="T3" fmla="*/ 223 h 1268"/>
                <a:gd name="T4" fmla="*/ 1122 w 1561"/>
                <a:gd name="T5" fmla="*/ 182 h 1268"/>
                <a:gd name="T6" fmla="*/ 892 w 1561"/>
                <a:gd name="T7" fmla="*/ 0 h 1268"/>
                <a:gd name="T8" fmla="*/ 668 w 1561"/>
                <a:gd name="T9" fmla="*/ 0 h 1268"/>
                <a:gd name="T10" fmla="*/ 438 w 1561"/>
                <a:gd name="T11" fmla="*/ 182 h 1268"/>
                <a:gd name="T12" fmla="*/ 429 w 1561"/>
                <a:gd name="T13" fmla="*/ 223 h 1268"/>
                <a:gd name="T14" fmla="*/ 23 w 1561"/>
                <a:gd name="T15" fmla="*/ 352 h 1268"/>
                <a:gd name="T16" fmla="*/ 0 w 1561"/>
                <a:gd name="T17" fmla="*/ 390 h 1268"/>
                <a:gd name="T18" fmla="*/ 0 w 1561"/>
                <a:gd name="T19" fmla="*/ 899 h 1268"/>
                <a:gd name="T20" fmla="*/ 370 w 1561"/>
                <a:gd name="T21" fmla="*/ 1268 h 1268"/>
                <a:gd name="T22" fmla="*/ 413 w 1561"/>
                <a:gd name="T23" fmla="*/ 1225 h 1268"/>
                <a:gd name="T24" fmla="*/ 370 w 1561"/>
                <a:gd name="T25" fmla="*/ 1182 h 1268"/>
                <a:gd name="T26" fmla="*/ 86 w 1561"/>
                <a:gd name="T27" fmla="*/ 899 h 1268"/>
                <a:gd name="T28" fmla="*/ 86 w 1561"/>
                <a:gd name="T29" fmla="*/ 417 h 1268"/>
                <a:gd name="T30" fmla="*/ 472 w 1561"/>
                <a:gd name="T31" fmla="*/ 303 h 1268"/>
                <a:gd name="T32" fmla="*/ 507 w 1561"/>
                <a:gd name="T33" fmla="*/ 271 h 1268"/>
                <a:gd name="T34" fmla="*/ 523 w 1561"/>
                <a:gd name="T35" fmla="*/ 202 h 1268"/>
                <a:gd name="T36" fmla="*/ 668 w 1561"/>
                <a:gd name="T37" fmla="*/ 86 h 1268"/>
                <a:gd name="T38" fmla="*/ 892 w 1561"/>
                <a:gd name="T39" fmla="*/ 86 h 1268"/>
                <a:gd name="T40" fmla="*/ 1038 w 1561"/>
                <a:gd name="T41" fmla="*/ 202 h 1268"/>
                <a:gd name="T42" fmla="*/ 1054 w 1561"/>
                <a:gd name="T43" fmla="*/ 271 h 1268"/>
                <a:gd name="T44" fmla="*/ 1089 w 1561"/>
                <a:gd name="T45" fmla="*/ 303 h 1268"/>
                <a:gd name="T46" fmla="*/ 1474 w 1561"/>
                <a:gd name="T47" fmla="*/ 417 h 1268"/>
                <a:gd name="T48" fmla="*/ 1474 w 1561"/>
                <a:gd name="T49" fmla="*/ 899 h 1268"/>
                <a:gd name="T50" fmla="*/ 1191 w 1561"/>
                <a:gd name="T51" fmla="*/ 1182 h 1268"/>
                <a:gd name="T52" fmla="*/ 1148 w 1561"/>
                <a:gd name="T53" fmla="*/ 1225 h 1268"/>
                <a:gd name="T54" fmla="*/ 1191 w 1561"/>
                <a:gd name="T55" fmla="*/ 1268 h 1268"/>
                <a:gd name="T56" fmla="*/ 1561 w 1561"/>
                <a:gd name="T57" fmla="*/ 899 h 1268"/>
                <a:gd name="T58" fmla="*/ 1561 w 1561"/>
                <a:gd name="T59" fmla="*/ 390 h 1268"/>
                <a:gd name="T60" fmla="*/ 1538 w 1561"/>
                <a:gd name="T61" fmla="*/ 352 h 1268"/>
                <a:gd name="T62" fmla="*/ 1538 w 1561"/>
                <a:gd name="T63" fmla="*/ 352 h 1268"/>
                <a:gd name="T64" fmla="*/ 1538 w 1561"/>
                <a:gd name="T65" fmla="*/ 35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1" h="1268">
                  <a:moveTo>
                    <a:pt x="1538" y="352"/>
                  </a:moveTo>
                  <a:cubicBezTo>
                    <a:pt x="1531" y="348"/>
                    <a:pt x="1381" y="270"/>
                    <a:pt x="1132" y="223"/>
                  </a:cubicBezTo>
                  <a:cubicBezTo>
                    <a:pt x="1122" y="182"/>
                    <a:pt x="1122" y="182"/>
                    <a:pt x="1122" y="182"/>
                  </a:cubicBezTo>
                  <a:cubicBezTo>
                    <a:pt x="1097" y="75"/>
                    <a:pt x="1003" y="0"/>
                    <a:pt x="892" y="0"/>
                  </a:cubicBezTo>
                  <a:cubicBezTo>
                    <a:pt x="668" y="0"/>
                    <a:pt x="668" y="0"/>
                    <a:pt x="668" y="0"/>
                  </a:cubicBezTo>
                  <a:cubicBezTo>
                    <a:pt x="558" y="0"/>
                    <a:pt x="464" y="75"/>
                    <a:pt x="438" y="182"/>
                  </a:cubicBezTo>
                  <a:cubicBezTo>
                    <a:pt x="429" y="223"/>
                    <a:pt x="429" y="223"/>
                    <a:pt x="429" y="223"/>
                  </a:cubicBezTo>
                  <a:cubicBezTo>
                    <a:pt x="179" y="270"/>
                    <a:pt x="29" y="348"/>
                    <a:pt x="23" y="352"/>
                  </a:cubicBezTo>
                  <a:cubicBezTo>
                    <a:pt x="9" y="359"/>
                    <a:pt x="0" y="374"/>
                    <a:pt x="0" y="390"/>
                  </a:cubicBezTo>
                  <a:cubicBezTo>
                    <a:pt x="0" y="899"/>
                    <a:pt x="0" y="899"/>
                    <a:pt x="0" y="899"/>
                  </a:cubicBezTo>
                  <a:cubicBezTo>
                    <a:pt x="0" y="1102"/>
                    <a:pt x="166" y="1268"/>
                    <a:pt x="370" y="1268"/>
                  </a:cubicBezTo>
                  <a:cubicBezTo>
                    <a:pt x="394" y="1268"/>
                    <a:pt x="413" y="1249"/>
                    <a:pt x="413" y="1225"/>
                  </a:cubicBezTo>
                  <a:cubicBezTo>
                    <a:pt x="413" y="1201"/>
                    <a:pt x="394" y="1182"/>
                    <a:pt x="370" y="1182"/>
                  </a:cubicBezTo>
                  <a:cubicBezTo>
                    <a:pt x="214" y="1182"/>
                    <a:pt x="86" y="1055"/>
                    <a:pt x="86" y="899"/>
                  </a:cubicBezTo>
                  <a:cubicBezTo>
                    <a:pt x="86" y="417"/>
                    <a:pt x="86" y="417"/>
                    <a:pt x="86" y="417"/>
                  </a:cubicBezTo>
                  <a:cubicBezTo>
                    <a:pt x="138" y="393"/>
                    <a:pt x="275" y="337"/>
                    <a:pt x="472" y="303"/>
                  </a:cubicBezTo>
                  <a:cubicBezTo>
                    <a:pt x="489" y="300"/>
                    <a:pt x="503" y="287"/>
                    <a:pt x="507" y="271"/>
                  </a:cubicBezTo>
                  <a:cubicBezTo>
                    <a:pt x="523" y="202"/>
                    <a:pt x="523" y="202"/>
                    <a:pt x="523" y="202"/>
                  </a:cubicBezTo>
                  <a:cubicBezTo>
                    <a:pt x="539" y="134"/>
                    <a:pt x="598" y="86"/>
                    <a:pt x="668" y="86"/>
                  </a:cubicBezTo>
                  <a:cubicBezTo>
                    <a:pt x="892" y="86"/>
                    <a:pt x="892" y="86"/>
                    <a:pt x="892" y="86"/>
                  </a:cubicBezTo>
                  <a:cubicBezTo>
                    <a:pt x="962" y="86"/>
                    <a:pt x="1022" y="134"/>
                    <a:pt x="1038" y="202"/>
                  </a:cubicBezTo>
                  <a:cubicBezTo>
                    <a:pt x="1054" y="271"/>
                    <a:pt x="1054" y="271"/>
                    <a:pt x="1054" y="271"/>
                  </a:cubicBezTo>
                  <a:cubicBezTo>
                    <a:pt x="1058" y="288"/>
                    <a:pt x="1072" y="300"/>
                    <a:pt x="1089" y="303"/>
                  </a:cubicBezTo>
                  <a:cubicBezTo>
                    <a:pt x="1285" y="337"/>
                    <a:pt x="1422" y="393"/>
                    <a:pt x="1474" y="417"/>
                  </a:cubicBezTo>
                  <a:cubicBezTo>
                    <a:pt x="1474" y="899"/>
                    <a:pt x="1474" y="899"/>
                    <a:pt x="1474" y="899"/>
                  </a:cubicBezTo>
                  <a:cubicBezTo>
                    <a:pt x="1474" y="1055"/>
                    <a:pt x="1347" y="1182"/>
                    <a:pt x="1191" y="1182"/>
                  </a:cubicBezTo>
                  <a:cubicBezTo>
                    <a:pt x="1167" y="1182"/>
                    <a:pt x="1148" y="1201"/>
                    <a:pt x="1148" y="1225"/>
                  </a:cubicBezTo>
                  <a:cubicBezTo>
                    <a:pt x="1148" y="1249"/>
                    <a:pt x="1167" y="1268"/>
                    <a:pt x="1191" y="1268"/>
                  </a:cubicBezTo>
                  <a:cubicBezTo>
                    <a:pt x="1395" y="1268"/>
                    <a:pt x="1561" y="1103"/>
                    <a:pt x="1561" y="899"/>
                  </a:cubicBezTo>
                  <a:cubicBezTo>
                    <a:pt x="1561" y="390"/>
                    <a:pt x="1561" y="390"/>
                    <a:pt x="1561" y="390"/>
                  </a:cubicBezTo>
                  <a:cubicBezTo>
                    <a:pt x="1561" y="374"/>
                    <a:pt x="1552" y="359"/>
                    <a:pt x="1538" y="352"/>
                  </a:cubicBezTo>
                  <a:close/>
                  <a:moveTo>
                    <a:pt x="1538" y="352"/>
                  </a:moveTo>
                  <a:cubicBezTo>
                    <a:pt x="1538" y="352"/>
                    <a:pt x="1538" y="352"/>
                    <a:pt x="1538" y="3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57"/>
            <p:cNvSpPr>
              <a:spLocks noEditPoints="1"/>
            </p:cNvSpPr>
            <p:nvPr/>
          </p:nvSpPr>
          <p:spPr bwMode="auto">
            <a:xfrm>
              <a:off x="2722" y="2351"/>
              <a:ext cx="52" cy="28"/>
            </a:xfrm>
            <a:custGeom>
              <a:avLst/>
              <a:gdLst>
                <a:gd name="T0" fmla="*/ 48 w 241"/>
                <a:gd name="T1" fmla="*/ 131 h 131"/>
                <a:gd name="T2" fmla="*/ 62 w 241"/>
                <a:gd name="T3" fmla="*/ 129 h 131"/>
                <a:gd name="T4" fmla="*/ 204 w 241"/>
                <a:gd name="T5" fmla="*/ 89 h 131"/>
                <a:gd name="T6" fmla="*/ 236 w 241"/>
                <a:gd name="T7" fmla="*/ 37 h 131"/>
                <a:gd name="T8" fmla="*/ 184 w 241"/>
                <a:gd name="T9" fmla="*/ 5 h 131"/>
                <a:gd name="T10" fmla="*/ 35 w 241"/>
                <a:gd name="T11" fmla="*/ 47 h 131"/>
                <a:gd name="T12" fmla="*/ 7 w 241"/>
                <a:gd name="T13" fmla="*/ 102 h 131"/>
                <a:gd name="T14" fmla="*/ 48 w 241"/>
                <a:gd name="T15" fmla="*/ 131 h 131"/>
                <a:gd name="T16" fmla="*/ 48 w 241"/>
                <a:gd name="T17" fmla="*/ 131 h 131"/>
                <a:gd name="T18" fmla="*/ 48 w 241"/>
                <a:gd name="T1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31">
                  <a:moveTo>
                    <a:pt x="48" y="131"/>
                  </a:moveTo>
                  <a:cubicBezTo>
                    <a:pt x="53" y="131"/>
                    <a:pt x="57" y="131"/>
                    <a:pt x="62" y="129"/>
                  </a:cubicBezTo>
                  <a:cubicBezTo>
                    <a:pt x="107" y="114"/>
                    <a:pt x="155" y="101"/>
                    <a:pt x="204" y="89"/>
                  </a:cubicBezTo>
                  <a:cubicBezTo>
                    <a:pt x="227" y="84"/>
                    <a:pt x="241" y="60"/>
                    <a:pt x="236" y="37"/>
                  </a:cubicBezTo>
                  <a:cubicBezTo>
                    <a:pt x="230" y="14"/>
                    <a:pt x="207" y="0"/>
                    <a:pt x="184" y="5"/>
                  </a:cubicBezTo>
                  <a:cubicBezTo>
                    <a:pt x="133" y="17"/>
                    <a:pt x="83" y="32"/>
                    <a:pt x="35" y="47"/>
                  </a:cubicBezTo>
                  <a:cubicBezTo>
                    <a:pt x="12" y="55"/>
                    <a:pt x="0" y="79"/>
                    <a:pt x="7" y="102"/>
                  </a:cubicBezTo>
                  <a:cubicBezTo>
                    <a:pt x="14" y="120"/>
                    <a:pt x="31" y="131"/>
                    <a:pt x="48" y="131"/>
                  </a:cubicBezTo>
                  <a:close/>
                  <a:moveTo>
                    <a:pt x="48" y="131"/>
                  </a:moveTo>
                  <a:cubicBezTo>
                    <a:pt x="48" y="131"/>
                    <a:pt x="48" y="131"/>
                    <a:pt x="48" y="13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58"/>
            <p:cNvSpPr>
              <a:spLocks noEditPoints="1"/>
            </p:cNvSpPr>
            <p:nvPr/>
          </p:nvSpPr>
          <p:spPr bwMode="auto">
            <a:xfrm>
              <a:off x="2763" y="2387"/>
              <a:ext cx="216" cy="215"/>
            </a:xfrm>
            <a:custGeom>
              <a:avLst/>
              <a:gdLst>
                <a:gd name="T0" fmla="*/ 497 w 995"/>
                <a:gd name="T1" fmla="*/ 0 h 994"/>
                <a:gd name="T2" fmla="*/ 0 w 995"/>
                <a:gd name="T3" fmla="*/ 497 h 994"/>
                <a:gd name="T4" fmla="*/ 497 w 995"/>
                <a:gd name="T5" fmla="*/ 994 h 994"/>
                <a:gd name="T6" fmla="*/ 995 w 995"/>
                <a:gd name="T7" fmla="*/ 497 h 994"/>
                <a:gd name="T8" fmla="*/ 497 w 995"/>
                <a:gd name="T9" fmla="*/ 0 h 994"/>
                <a:gd name="T10" fmla="*/ 497 w 995"/>
                <a:gd name="T11" fmla="*/ 908 h 994"/>
                <a:gd name="T12" fmla="*/ 87 w 995"/>
                <a:gd name="T13" fmla="*/ 497 h 994"/>
                <a:gd name="T14" fmla="*/ 497 w 995"/>
                <a:gd name="T15" fmla="*/ 86 h 994"/>
                <a:gd name="T16" fmla="*/ 908 w 995"/>
                <a:gd name="T17" fmla="*/ 497 h 994"/>
                <a:gd name="T18" fmla="*/ 497 w 995"/>
                <a:gd name="T19" fmla="*/ 908 h 994"/>
                <a:gd name="T20" fmla="*/ 497 w 995"/>
                <a:gd name="T21" fmla="*/ 908 h 994"/>
                <a:gd name="T22" fmla="*/ 497 w 995"/>
                <a:gd name="T23" fmla="*/ 908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5" h="994">
                  <a:moveTo>
                    <a:pt x="497" y="0"/>
                  </a:moveTo>
                  <a:cubicBezTo>
                    <a:pt x="223" y="0"/>
                    <a:pt x="0" y="223"/>
                    <a:pt x="0" y="497"/>
                  </a:cubicBezTo>
                  <a:cubicBezTo>
                    <a:pt x="0" y="771"/>
                    <a:pt x="223" y="994"/>
                    <a:pt x="497" y="994"/>
                  </a:cubicBezTo>
                  <a:cubicBezTo>
                    <a:pt x="772" y="994"/>
                    <a:pt x="995" y="771"/>
                    <a:pt x="995" y="497"/>
                  </a:cubicBezTo>
                  <a:cubicBezTo>
                    <a:pt x="995" y="223"/>
                    <a:pt x="772" y="0"/>
                    <a:pt x="497" y="0"/>
                  </a:cubicBezTo>
                  <a:close/>
                  <a:moveTo>
                    <a:pt x="497" y="908"/>
                  </a:moveTo>
                  <a:cubicBezTo>
                    <a:pt x="271" y="908"/>
                    <a:pt x="87" y="724"/>
                    <a:pt x="87" y="497"/>
                  </a:cubicBezTo>
                  <a:cubicBezTo>
                    <a:pt x="87" y="271"/>
                    <a:pt x="271" y="86"/>
                    <a:pt x="497" y="86"/>
                  </a:cubicBezTo>
                  <a:cubicBezTo>
                    <a:pt x="724" y="86"/>
                    <a:pt x="908" y="270"/>
                    <a:pt x="908" y="497"/>
                  </a:cubicBezTo>
                  <a:cubicBezTo>
                    <a:pt x="908" y="723"/>
                    <a:pt x="724" y="908"/>
                    <a:pt x="497" y="908"/>
                  </a:cubicBezTo>
                  <a:close/>
                  <a:moveTo>
                    <a:pt x="497" y="908"/>
                  </a:moveTo>
                  <a:cubicBezTo>
                    <a:pt x="497" y="908"/>
                    <a:pt x="497" y="908"/>
                    <a:pt x="497" y="90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6" name="Group 161"/>
          <p:cNvGrpSpPr>
            <a:grpSpLocks noChangeAspect="1"/>
          </p:cNvGrpSpPr>
          <p:nvPr/>
        </p:nvGrpSpPr>
        <p:grpSpPr bwMode="auto">
          <a:xfrm>
            <a:off x="4110037" y="4449763"/>
            <a:ext cx="523875" cy="523875"/>
            <a:chOff x="3182" y="2323"/>
            <a:chExt cx="330" cy="330"/>
          </a:xfrm>
          <a:solidFill>
            <a:srgbClr val="F9B359"/>
          </a:solidFill>
          <a:effectLst/>
        </p:grpSpPr>
        <p:sp>
          <p:nvSpPr>
            <p:cNvPr id="228" name="Freeform 162"/>
            <p:cNvSpPr>
              <a:spLocks noEditPoints="1"/>
            </p:cNvSpPr>
            <p:nvPr/>
          </p:nvSpPr>
          <p:spPr bwMode="auto">
            <a:xfrm>
              <a:off x="3182" y="2358"/>
              <a:ext cx="295" cy="295"/>
            </a:xfrm>
            <a:custGeom>
              <a:avLst/>
              <a:gdLst>
                <a:gd name="T0" fmla="*/ 1317 w 1361"/>
                <a:gd name="T1" fmla="*/ 637 h 1360"/>
                <a:gd name="T2" fmla="*/ 724 w 1361"/>
                <a:gd name="T3" fmla="*/ 637 h 1360"/>
                <a:gd name="T4" fmla="*/ 724 w 1361"/>
                <a:gd name="T5" fmla="*/ 43 h 1360"/>
                <a:gd name="T6" fmla="*/ 680 w 1361"/>
                <a:gd name="T7" fmla="*/ 0 h 1360"/>
                <a:gd name="T8" fmla="*/ 0 w 1361"/>
                <a:gd name="T9" fmla="*/ 680 h 1360"/>
                <a:gd name="T10" fmla="*/ 680 w 1361"/>
                <a:gd name="T11" fmla="*/ 1360 h 1360"/>
                <a:gd name="T12" fmla="*/ 1361 w 1361"/>
                <a:gd name="T13" fmla="*/ 680 h 1360"/>
                <a:gd name="T14" fmla="*/ 1317 w 1361"/>
                <a:gd name="T15" fmla="*/ 637 h 1360"/>
                <a:gd name="T16" fmla="*/ 680 w 1361"/>
                <a:gd name="T17" fmla="*/ 1274 h 1360"/>
                <a:gd name="T18" fmla="*/ 86 w 1361"/>
                <a:gd name="T19" fmla="*/ 680 h 1360"/>
                <a:gd name="T20" fmla="*/ 637 w 1361"/>
                <a:gd name="T21" fmla="*/ 88 h 1360"/>
                <a:gd name="T22" fmla="*/ 637 w 1361"/>
                <a:gd name="T23" fmla="*/ 680 h 1360"/>
                <a:gd name="T24" fmla="*/ 680 w 1361"/>
                <a:gd name="T25" fmla="*/ 723 h 1360"/>
                <a:gd name="T26" fmla="*/ 1273 w 1361"/>
                <a:gd name="T27" fmla="*/ 723 h 1360"/>
                <a:gd name="T28" fmla="*/ 680 w 1361"/>
                <a:gd name="T29" fmla="*/ 1274 h 1360"/>
                <a:gd name="T30" fmla="*/ 680 w 1361"/>
                <a:gd name="T31" fmla="*/ 1274 h 1360"/>
                <a:gd name="T32" fmla="*/ 680 w 1361"/>
                <a:gd name="T33" fmla="*/ 1274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1" h="1360">
                  <a:moveTo>
                    <a:pt x="1317" y="637"/>
                  </a:moveTo>
                  <a:cubicBezTo>
                    <a:pt x="724" y="637"/>
                    <a:pt x="724" y="637"/>
                    <a:pt x="724" y="637"/>
                  </a:cubicBezTo>
                  <a:cubicBezTo>
                    <a:pt x="724" y="43"/>
                    <a:pt x="724" y="43"/>
                    <a:pt x="724" y="43"/>
                  </a:cubicBezTo>
                  <a:cubicBezTo>
                    <a:pt x="724" y="19"/>
                    <a:pt x="704" y="0"/>
                    <a:pt x="680" y="0"/>
                  </a:cubicBezTo>
                  <a:cubicBezTo>
                    <a:pt x="305" y="0"/>
                    <a:pt x="0" y="305"/>
                    <a:pt x="0" y="680"/>
                  </a:cubicBezTo>
                  <a:cubicBezTo>
                    <a:pt x="0" y="1055"/>
                    <a:pt x="305" y="1360"/>
                    <a:pt x="680" y="1360"/>
                  </a:cubicBezTo>
                  <a:cubicBezTo>
                    <a:pt x="1055" y="1360"/>
                    <a:pt x="1361" y="1055"/>
                    <a:pt x="1361" y="680"/>
                  </a:cubicBezTo>
                  <a:cubicBezTo>
                    <a:pt x="1361" y="656"/>
                    <a:pt x="1341" y="637"/>
                    <a:pt x="1317" y="637"/>
                  </a:cubicBezTo>
                  <a:close/>
                  <a:moveTo>
                    <a:pt x="680" y="1274"/>
                  </a:moveTo>
                  <a:cubicBezTo>
                    <a:pt x="353" y="1274"/>
                    <a:pt x="86" y="1007"/>
                    <a:pt x="86" y="680"/>
                  </a:cubicBezTo>
                  <a:cubicBezTo>
                    <a:pt x="86" y="367"/>
                    <a:pt x="330" y="110"/>
                    <a:pt x="637" y="88"/>
                  </a:cubicBezTo>
                  <a:cubicBezTo>
                    <a:pt x="637" y="680"/>
                    <a:pt x="637" y="680"/>
                    <a:pt x="637" y="680"/>
                  </a:cubicBezTo>
                  <a:cubicBezTo>
                    <a:pt x="637" y="704"/>
                    <a:pt x="656" y="723"/>
                    <a:pt x="680" y="723"/>
                  </a:cubicBezTo>
                  <a:cubicBezTo>
                    <a:pt x="1273" y="723"/>
                    <a:pt x="1273" y="723"/>
                    <a:pt x="1273" y="723"/>
                  </a:cubicBezTo>
                  <a:cubicBezTo>
                    <a:pt x="1251" y="1031"/>
                    <a:pt x="993" y="1274"/>
                    <a:pt x="680" y="1274"/>
                  </a:cubicBezTo>
                  <a:close/>
                  <a:moveTo>
                    <a:pt x="680" y="1274"/>
                  </a:moveTo>
                  <a:cubicBezTo>
                    <a:pt x="680" y="1274"/>
                    <a:pt x="680" y="1274"/>
                    <a:pt x="680" y="12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63"/>
            <p:cNvSpPr>
              <a:spLocks noEditPoints="1"/>
            </p:cNvSpPr>
            <p:nvPr/>
          </p:nvSpPr>
          <p:spPr bwMode="auto">
            <a:xfrm>
              <a:off x="3355" y="2323"/>
              <a:ext cx="157" cy="157"/>
            </a:xfrm>
            <a:custGeom>
              <a:avLst/>
              <a:gdLst>
                <a:gd name="T0" fmla="*/ 724 w 724"/>
                <a:gd name="T1" fmla="*/ 678 h 724"/>
                <a:gd name="T2" fmla="*/ 554 w 724"/>
                <a:gd name="T3" fmla="*/ 230 h 724"/>
                <a:gd name="T4" fmla="*/ 44 w 724"/>
                <a:gd name="T5" fmla="*/ 0 h 724"/>
                <a:gd name="T6" fmla="*/ 0 w 724"/>
                <a:gd name="T7" fmla="*/ 43 h 724"/>
                <a:gd name="T8" fmla="*/ 0 w 724"/>
                <a:gd name="T9" fmla="*/ 681 h 724"/>
                <a:gd name="T10" fmla="*/ 44 w 724"/>
                <a:gd name="T11" fmla="*/ 724 h 724"/>
                <a:gd name="T12" fmla="*/ 681 w 724"/>
                <a:gd name="T13" fmla="*/ 724 h 724"/>
                <a:gd name="T14" fmla="*/ 724 w 724"/>
                <a:gd name="T15" fmla="*/ 681 h 724"/>
                <a:gd name="T16" fmla="*/ 724 w 724"/>
                <a:gd name="T17" fmla="*/ 678 h 724"/>
                <a:gd name="T18" fmla="*/ 87 w 724"/>
                <a:gd name="T19" fmla="*/ 638 h 724"/>
                <a:gd name="T20" fmla="*/ 87 w 724"/>
                <a:gd name="T21" fmla="*/ 89 h 724"/>
                <a:gd name="T22" fmla="*/ 489 w 724"/>
                <a:gd name="T23" fmla="*/ 288 h 724"/>
                <a:gd name="T24" fmla="*/ 636 w 724"/>
                <a:gd name="T25" fmla="*/ 638 h 724"/>
                <a:gd name="T26" fmla="*/ 87 w 724"/>
                <a:gd name="T27" fmla="*/ 638 h 724"/>
                <a:gd name="T28" fmla="*/ 87 w 724"/>
                <a:gd name="T29" fmla="*/ 638 h 724"/>
                <a:gd name="T30" fmla="*/ 87 w 724"/>
                <a:gd name="T31" fmla="*/ 638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4" h="724">
                  <a:moveTo>
                    <a:pt x="724" y="678"/>
                  </a:moveTo>
                  <a:cubicBezTo>
                    <a:pt x="723" y="513"/>
                    <a:pt x="663" y="354"/>
                    <a:pt x="554" y="230"/>
                  </a:cubicBezTo>
                  <a:cubicBezTo>
                    <a:pt x="424" y="84"/>
                    <a:pt x="239" y="0"/>
                    <a:pt x="44" y="0"/>
                  </a:cubicBezTo>
                  <a:cubicBezTo>
                    <a:pt x="20" y="0"/>
                    <a:pt x="0" y="19"/>
                    <a:pt x="0" y="43"/>
                  </a:cubicBezTo>
                  <a:cubicBezTo>
                    <a:pt x="0" y="681"/>
                    <a:pt x="0" y="681"/>
                    <a:pt x="0" y="681"/>
                  </a:cubicBezTo>
                  <a:cubicBezTo>
                    <a:pt x="0" y="705"/>
                    <a:pt x="20" y="724"/>
                    <a:pt x="44" y="724"/>
                  </a:cubicBezTo>
                  <a:cubicBezTo>
                    <a:pt x="681" y="724"/>
                    <a:pt x="681" y="724"/>
                    <a:pt x="681" y="724"/>
                  </a:cubicBezTo>
                  <a:cubicBezTo>
                    <a:pt x="705" y="724"/>
                    <a:pt x="724" y="705"/>
                    <a:pt x="724" y="681"/>
                  </a:cubicBezTo>
                  <a:lnTo>
                    <a:pt x="724" y="678"/>
                  </a:lnTo>
                  <a:close/>
                  <a:moveTo>
                    <a:pt x="87" y="638"/>
                  </a:moveTo>
                  <a:cubicBezTo>
                    <a:pt x="87" y="89"/>
                    <a:pt x="87" y="89"/>
                    <a:pt x="87" y="89"/>
                  </a:cubicBezTo>
                  <a:cubicBezTo>
                    <a:pt x="241" y="100"/>
                    <a:pt x="386" y="171"/>
                    <a:pt x="489" y="288"/>
                  </a:cubicBezTo>
                  <a:cubicBezTo>
                    <a:pt x="575" y="385"/>
                    <a:pt x="626" y="508"/>
                    <a:pt x="636" y="638"/>
                  </a:cubicBezTo>
                  <a:lnTo>
                    <a:pt x="87" y="638"/>
                  </a:lnTo>
                  <a:close/>
                  <a:moveTo>
                    <a:pt x="87" y="638"/>
                  </a:moveTo>
                  <a:cubicBezTo>
                    <a:pt x="87" y="638"/>
                    <a:pt x="87" y="638"/>
                    <a:pt x="87" y="63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2" name="Freeform 167"/>
          <p:cNvSpPr>
            <a:spLocks noEditPoints="1"/>
          </p:cNvSpPr>
          <p:nvPr/>
        </p:nvSpPr>
        <p:spPr bwMode="auto">
          <a:xfrm>
            <a:off x="5253037" y="4449763"/>
            <a:ext cx="536575" cy="504825"/>
          </a:xfrm>
          <a:custGeom>
            <a:avLst/>
            <a:gdLst>
              <a:gd name="T0" fmla="*/ 1423 w 1561"/>
              <a:gd name="T1" fmla="*/ 526 h 1471"/>
              <a:gd name="T2" fmla="*/ 1265 w 1561"/>
              <a:gd name="T3" fmla="*/ 132 h 1471"/>
              <a:gd name="T4" fmla="*/ 1192 w 1561"/>
              <a:gd name="T5" fmla="*/ 0 h 1471"/>
              <a:gd name="T6" fmla="*/ 951 w 1561"/>
              <a:gd name="T7" fmla="*/ 117 h 1471"/>
              <a:gd name="T8" fmla="*/ 731 w 1561"/>
              <a:gd name="T9" fmla="*/ 90 h 1471"/>
              <a:gd name="T10" fmla="*/ 0 w 1561"/>
              <a:gd name="T11" fmla="*/ 735 h 1471"/>
              <a:gd name="T12" fmla="*/ 16 w 1561"/>
              <a:gd name="T13" fmla="*/ 871 h 1471"/>
              <a:gd name="T14" fmla="*/ 65 w 1561"/>
              <a:gd name="T15" fmla="*/ 1001 h 1471"/>
              <a:gd name="T16" fmla="*/ 265 w 1561"/>
              <a:gd name="T17" fmla="*/ 1372 h 1471"/>
              <a:gd name="T18" fmla="*/ 266 w 1561"/>
              <a:gd name="T19" fmla="*/ 1401 h 1471"/>
              <a:gd name="T20" fmla="*/ 586 w 1561"/>
              <a:gd name="T21" fmla="*/ 1471 h 1471"/>
              <a:gd name="T22" fmla="*/ 668 w 1561"/>
              <a:gd name="T23" fmla="*/ 1378 h 1471"/>
              <a:gd name="T24" fmla="*/ 771 w 1561"/>
              <a:gd name="T25" fmla="*/ 1389 h 1471"/>
              <a:gd name="T26" fmla="*/ 1091 w 1561"/>
              <a:gd name="T27" fmla="*/ 1471 h 1471"/>
              <a:gd name="T28" fmla="*/ 1173 w 1561"/>
              <a:gd name="T29" fmla="*/ 1331 h 1471"/>
              <a:gd name="T30" fmla="*/ 1248 w 1561"/>
              <a:gd name="T31" fmla="*/ 1191 h 1471"/>
              <a:gd name="T32" fmla="*/ 1251 w 1561"/>
              <a:gd name="T33" fmla="*/ 1188 h 1471"/>
              <a:gd name="T34" fmla="*/ 1445 w 1561"/>
              <a:gd name="T35" fmla="*/ 934 h 1471"/>
              <a:gd name="T36" fmla="*/ 1560 w 1561"/>
              <a:gd name="T37" fmla="*/ 641 h 1471"/>
              <a:gd name="T38" fmla="*/ 1192 w 1561"/>
              <a:gd name="T39" fmla="*/ 86 h 1471"/>
              <a:gd name="T40" fmla="*/ 1192 w 1561"/>
              <a:gd name="T41" fmla="*/ 86 h 1471"/>
              <a:gd name="T42" fmla="*/ 1186 w 1561"/>
              <a:gd name="T43" fmla="*/ 43 h 1471"/>
              <a:gd name="T44" fmla="*/ 1475 w 1561"/>
              <a:gd name="T45" fmla="*/ 819 h 1471"/>
              <a:gd name="T46" fmla="*/ 1396 w 1561"/>
              <a:gd name="T47" fmla="*/ 848 h 1471"/>
              <a:gd name="T48" fmla="*/ 1193 w 1561"/>
              <a:gd name="T49" fmla="*/ 1125 h 1471"/>
              <a:gd name="T50" fmla="*/ 1192 w 1561"/>
              <a:gd name="T51" fmla="*/ 1126 h 1471"/>
              <a:gd name="T52" fmla="*/ 1182 w 1561"/>
              <a:gd name="T53" fmla="*/ 1134 h 1471"/>
              <a:gd name="T54" fmla="*/ 1088 w 1561"/>
              <a:gd name="T55" fmla="*/ 1385 h 1471"/>
              <a:gd name="T56" fmla="*/ 857 w 1561"/>
              <a:gd name="T57" fmla="*/ 1333 h 1471"/>
              <a:gd name="T58" fmla="*/ 810 w 1561"/>
              <a:gd name="T59" fmla="*/ 1290 h 1471"/>
              <a:gd name="T60" fmla="*/ 631 w 1561"/>
              <a:gd name="T61" fmla="*/ 1287 h 1471"/>
              <a:gd name="T62" fmla="*/ 582 w 1561"/>
              <a:gd name="T63" fmla="*/ 1330 h 1471"/>
              <a:gd name="T64" fmla="*/ 352 w 1561"/>
              <a:gd name="T65" fmla="*/ 1385 h 1471"/>
              <a:gd name="T66" fmla="*/ 250 w 1561"/>
              <a:gd name="T67" fmla="*/ 1127 h 1471"/>
              <a:gd name="T68" fmla="*/ 142 w 1561"/>
              <a:gd name="T69" fmla="*/ 963 h 1471"/>
              <a:gd name="T70" fmla="*/ 100 w 1561"/>
              <a:gd name="T71" fmla="*/ 851 h 1471"/>
              <a:gd name="T72" fmla="*/ 87 w 1561"/>
              <a:gd name="T73" fmla="*/ 735 h 1471"/>
              <a:gd name="T74" fmla="*/ 814 w 1561"/>
              <a:gd name="T75" fmla="*/ 181 h 1471"/>
              <a:gd name="T76" fmla="*/ 945 w 1561"/>
              <a:gd name="T77" fmla="*/ 207 h 1471"/>
              <a:gd name="T78" fmla="*/ 1192 w 1561"/>
              <a:gd name="T79" fmla="*/ 87 h 1471"/>
              <a:gd name="T80" fmla="*/ 1171 w 1561"/>
              <a:gd name="T81" fmla="*/ 327 h 1471"/>
              <a:gd name="T82" fmla="*/ 1393 w 1561"/>
              <a:gd name="T83" fmla="*/ 613 h 1471"/>
              <a:gd name="T84" fmla="*/ 1475 w 1561"/>
              <a:gd name="T85" fmla="*/ 642 h 1471"/>
              <a:gd name="T86" fmla="*/ 1475 w 1561"/>
              <a:gd name="T87" fmla="*/ 819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1" h="1471">
                <a:moveTo>
                  <a:pt x="1445" y="526"/>
                </a:moveTo>
                <a:cubicBezTo>
                  <a:pt x="1423" y="526"/>
                  <a:pt x="1423" y="526"/>
                  <a:pt x="1423" y="526"/>
                </a:cubicBezTo>
                <a:cubicBezTo>
                  <a:pt x="1385" y="429"/>
                  <a:pt x="1322" y="341"/>
                  <a:pt x="1237" y="269"/>
                </a:cubicBezTo>
                <a:cubicBezTo>
                  <a:pt x="1225" y="227"/>
                  <a:pt x="1234" y="180"/>
                  <a:pt x="1265" y="132"/>
                </a:cubicBezTo>
                <a:cubicBezTo>
                  <a:pt x="1282" y="105"/>
                  <a:pt x="1283" y="72"/>
                  <a:pt x="1267" y="44"/>
                </a:cubicBezTo>
                <a:cubicBezTo>
                  <a:pt x="1252" y="17"/>
                  <a:pt x="1223" y="0"/>
                  <a:pt x="1192" y="0"/>
                </a:cubicBezTo>
                <a:cubicBezTo>
                  <a:pt x="1188" y="0"/>
                  <a:pt x="1185" y="0"/>
                  <a:pt x="1181" y="1"/>
                </a:cubicBezTo>
                <a:cubicBezTo>
                  <a:pt x="1064" y="15"/>
                  <a:pt x="993" y="67"/>
                  <a:pt x="951" y="117"/>
                </a:cubicBezTo>
                <a:cubicBezTo>
                  <a:pt x="900" y="101"/>
                  <a:pt x="835" y="96"/>
                  <a:pt x="822" y="95"/>
                </a:cubicBezTo>
                <a:cubicBezTo>
                  <a:pt x="792" y="92"/>
                  <a:pt x="762" y="90"/>
                  <a:pt x="731" y="90"/>
                </a:cubicBezTo>
                <a:cubicBezTo>
                  <a:pt x="537" y="90"/>
                  <a:pt x="354" y="156"/>
                  <a:pt x="216" y="277"/>
                </a:cubicBezTo>
                <a:cubicBezTo>
                  <a:pt x="77" y="399"/>
                  <a:pt x="0" y="562"/>
                  <a:pt x="0" y="735"/>
                </a:cubicBezTo>
                <a:cubicBezTo>
                  <a:pt x="0" y="780"/>
                  <a:pt x="5" y="825"/>
                  <a:pt x="16" y="868"/>
                </a:cubicBezTo>
                <a:cubicBezTo>
                  <a:pt x="16" y="869"/>
                  <a:pt x="16" y="870"/>
                  <a:pt x="16" y="871"/>
                </a:cubicBezTo>
                <a:cubicBezTo>
                  <a:pt x="17" y="873"/>
                  <a:pt x="17" y="873"/>
                  <a:pt x="17" y="873"/>
                </a:cubicBezTo>
                <a:cubicBezTo>
                  <a:pt x="28" y="917"/>
                  <a:pt x="44" y="960"/>
                  <a:pt x="65" y="1001"/>
                </a:cubicBezTo>
                <a:cubicBezTo>
                  <a:pt x="100" y="1076"/>
                  <a:pt x="141" y="1139"/>
                  <a:pt x="188" y="1187"/>
                </a:cubicBezTo>
                <a:cubicBezTo>
                  <a:pt x="252" y="1254"/>
                  <a:pt x="264" y="1338"/>
                  <a:pt x="265" y="1372"/>
                </a:cubicBezTo>
                <a:cubicBezTo>
                  <a:pt x="265" y="1391"/>
                  <a:pt x="265" y="1391"/>
                  <a:pt x="265" y="1391"/>
                </a:cubicBezTo>
                <a:cubicBezTo>
                  <a:pt x="265" y="1395"/>
                  <a:pt x="266" y="1398"/>
                  <a:pt x="266" y="1401"/>
                </a:cubicBezTo>
                <a:cubicBezTo>
                  <a:pt x="272" y="1441"/>
                  <a:pt x="307" y="1471"/>
                  <a:pt x="348" y="1471"/>
                </a:cubicBezTo>
                <a:cubicBezTo>
                  <a:pt x="586" y="1471"/>
                  <a:pt x="586" y="1471"/>
                  <a:pt x="586" y="1471"/>
                </a:cubicBezTo>
                <a:cubicBezTo>
                  <a:pt x="631" y="1471"/>
                  <a:pt x="668" y="1434"/>
                  <a:pt x="668" y="1389"/>
                </a:cubicBezTo>
                <a:cubicBezTo>
                  <a:pt x="668" y="1378"/>
                  <a:pt x="668" y="1378"/>
                  <a:pt x="668" y="1378"/>
                </a:cubicBezTo>
                <a:cubicBezTo>
                  <a:pt x="702" y="1380"/>
                  <a:pt x="736" y="1381"/>
                  <a:pt x="771" y="1379"/>
                </a:cubicBezTo>
                <a:cubicBezTo>
                  <a:pt x="771" y="1389"/>
                  <a:pt x="771" y="1389"/>
                  <a:pt x="771" y="1389"/>
                </a:cubicBezTo>
                <a:cubicBezTo>
                  <a:pt x="771" y="1434"/>
                  <a:pt x="807" y="1471"/>
                  <a:pt x="853" y="1471"/>
                </a:cubicBezTo>
                <a:cubicBezTo>
                  <a:pt x="1091" y="1471"/>
                  <a:pt x="1091" y="1471"/>
                  <a:pt x="1091" y="1471"/>
                </a:cubicBezTo>
                <a:cubicBezTo>
                  <a:pt x="1137" y="1471"/>
                  <a:pt x="1173" y="1434"/>
                  <a:pt x="1173" y="1389"/>
                </a:cubicBezTo>
                <a:cubicBezTo>
                  <a:pt x="1173" y="1331"/>
                  <a:pt x="1173" y="1331"/>
                  <a:pt x="1173" y="1331"/>
                </a:cubicBezTo>
                <a:cubicBezTo>
                  <a:pt x="1174" y="1317"/>
                  <a:pt x="1179" y="1253"/>
                  <a:pt x="1239" y="1198"/>
                </a:cubicBezTo>
                <a:cubicBezTo>
                  <a:pt x="1242" y="1196"/>
                  <a:pt x="1245" y="1193"/>
                  <a:pt x="1248" y="1191"/>
                </a:cubicBezTo>
                <a:cubicBezTo>
                  <a:pt x="1249" y="1190"/>
                  <a:pt x="1249" y="1190"/>
                  <a:pt x="1249" y="1190"/>
                </a:cubicBezTo>
                <a:cubicBezTo>
                  <a:pt x="1250" y="1189"/>
                  <a:pt x="1251" y="1189"/>
                  <a:pt x="1251" y="1188"/>
                </a:cubicBezTo>
                <a:cubicBezTo>
                  <a:pt x="1331" y="1116"/>
                  <a:pt x="1391" y="1029"/>
                  <a:pt x="1426" y="934"/>
                </a:cubicBezTo>
                <a:cubicBezTo>
                  <a:pt x="1445" y="934"/>
                  <a:pt x="1445" y="934"/>
                  <a:pt x="1445" y="934"/>
                </a:cubicBezTo>
                <a:cubicBezTo>
                  <a:pt x="1508" y="934"/>
                  <a:pt x="1560" y="883"/>
                  <a:pt x="1560" y="819"/>
                </a:cubicBezTo>
                <a:cubicBezTo>
                  <a:pt x="1560" y="641"/>
                  <a:pt x="1560" y="641"/>
                  <a:pt x="1560" y="641"/>
                </a:cubicBezTo>
                <a:cubicBezTo>
                  <a:pt x="1561" y="577"/>
                  <a:pt x="1509" y="526"/>
                  <a:pt x="1445" y="526"/>
                </a:cubicBezTo>
                <a:close/>
                <a:moveTo>
                  <a:pt x="1192" y="86"/>
                </a:moveTo>
                <a:cubicBezTo>
                  <a:pt x="1192" y="86"/>
                  <a:pt x="1192" y="86"/>
                  <a:pt x="1192" y="86"/>
                </a:cubicBezTo>
                <a:cubicBezTo>
                  <a:pt x="1192" y="86"/>
                  <a:pt x="1192" y="86"/>
                  <a:pt x="1192" y="86"/>
                </a:cubicBezTo>
                <a:cubicBezTo>
                  <a:pt x="1192" y="86"/>
                  <a:pt x="1192" y="86"/>
                  <a:pt x="1192" y="86"/>
                </a:cubicBezTo>
                <a:cubicBezTo>
                  <a:pt x="1186" y="43"/>
                  <a:pt x="1186" y="43"/>
                  <a:pt x="1186" y="43"/>
                </a:cubicBezTo>
                <a:lnTo>
                  <a:pt x="1192" y="86"/>
                </a:lnTo>
                <a:close/>
                <a:moveTo>
                  <a:pt x="1475" y="819"/>
                </a:moveTo>
                <a:cubicBezTo>
                  <a:pt x="1475" y="835"/>
                  <a:pt x="1461" y="848"/>
                  <a:pt x="1445" y="848"/>
                </a:cubicBezTo>
                <a:cubicBezTo>
                  <a:pt x="1396" y="848"/>
                  <a:pt x="1396" y="848"/>
                  <a:pt x="1396" y="848"/>
                </a:cubicBezTo>
                <a:cubicBezTo>
                  <a:pt x="1377" y="848"/>
                  <a:pt x="1360" y="861"/>
                  <a:pt x="1354" y="879"/>
                </a:cubicBezTo>
                <a:cubicBezTo>
                  <a:pt x="1326" y="971"/>
                  <a:pt x="1270" y="1056"/>
                  <a:pt x="1193" y="1125"/>
                </a:cubicBezTo>
                <a:cubicBezTo>
                  <a:pt x="1192" y="1125"/>
                  <a:pt x="1192" y="1125"/>
                  <a:pt x="1192" y="1125"/>
                </a:cubicBezTo>
                <a:cubicBezTo>
                  <a:pt x="1192" y="1126"/>
                  <a:pt x="1192" y="1126"/>
                  <a:pt x="1192" y="1126"/>
                </a:cubicBezTo>
                <a:cubicBezTo>
                  <a:pt x="1183" y="1133"/>
                  <a:pt x="1183" y="1133"/>
                  <a:pt x="1183" y="1133"/>
                </a:cubicBezTo>
                <a:cubicBezTo>
                  <a:pt x="1182" y="1134"/>
                  <a:pt x="1182" y="1134"/>
                  <a:pt x="1182" y="1134"/>
                </a:cubicBezTo>
                <a:cubicBezTo>
                  <a:pt x="1097" y="1212"/>
                  <a:pt x="1088" y="1303"/>
                  <a:pt x="1088" y="1329"/>
                </a:cubicBezTo>
                <a:cubicBezTo>
                  <a:pt x="1088" y="1385"/>
                  <a:pt x="1088" y="1385"/>
                  <a:pt x="1088" y="1385"/>
                </a:cubicBezTo>
                <a:cubicBezTo>
                  <a:pt x="857" y="1385"/>
                  <a:pt x="857" y="1385"/>
                  <a:pt x="857" y="1385"/>
                </a:cubicBezTo>
                <a:cubicBezTo>
                  <a:pt x="857" y="1333"/>
                  <a:pt x="857" y="1333"/>
                  <a:pt x="857" y="1333"/>
                </a:cubicBezTo>
                <a:cubicBezTo>
                  <a:pt x="857" y="1321"/>
                  <a:pt x="852" y="1309"/>
                  <a:pt x="843" y="1301"/>
                </a:cubicBezTo>
                <a:cubicBezTo>
                  <a:pt x="834" y="1292"/>
                  <a:pt x="821" y="1289"/>
                  <a:pt x="810" y="1290"/>
                </a:cubicBezTo>
                <a:cubicBezTo>
                  <a:pt x="783" y="1293"/>
                  <a:pt x="757" y="1294"/>
                  <a:pt x="731" y="1294"/>
                </a:cubicBezTo>
                <a:cubicBezTo>
                  <a:pt x="698" y="1294"/>
                  <a:pt x="664" y="1292"/>
                  <a:pt x="631" y="1287"/>
                </a:cubicBezTo>
                <a:cubicBezTo>
                  <a:pt x="619" y="1286"/>
                  <a:pt x="606" y="1290"/>
                  <a:pt x="597" y="1298"/>
                </a:cubicBezTo>
                <a:cubicBezTo>
                  <a:pt x="588" y="1306"/>
                  <a:pt x="582" y="1318"/>
                  <a:pt x="582" y="1330"/>
                </a:cubicBezTo>
                <a:cubicBezTo>
                  <a:pt x="582" y="1385"/>
                  <a:pt x="582" y="1385"/>
                  <a:pt x="582" y="1385"/>
                </a:cubicBezTo>
                <a:cubicBezTo>
                  <a:pt x="352" y="1385"/>
                  <a:pt x="352" y="1385"/>
                  <a:pt x="352" y="1385"/>
                </a:cubicBezTo>
                <a:cubicBezTo>
                  <a:pt x="352" y="1369"/>
                  <a:pt x="352" y="1369"/>
                  <a:pt x="352" y="1369"/>
                </a:cubicBezTo>
                <a:cubicBezTo>
                  <a:pt x="350" y="1326"/>
                  <a:pt x="336" y="1216"/>
                  <a:pt x="250" y="1127"/>
                </a:cubicBezTo>
                <a:cubicBezTo>
                  <a:pt x="210" y="1085"/>
                  <a:pt x="174" y="1031"/>
                  <a:pt x="143" y="964"/>
                </a:cubicBezTo>
                <a:cubicBezTo>
                  <a:pt x="143" y="964"/>
                  <a:pt x="142" y="963"/>
                  <a:pt x="142" y="963"/>
                </a:cubicBezTo>
                <a:cubicBezTo>
                  <a:pt x="124" y="927"/>
                  <a:pt x="110" y="890"/>
                  <a:pt x="101" y="852"/>
                </a:cubicBezTo>
                <a:cubicBezTo>
                  <a:pt x="101" y="852"/>
                  <a:pt x="100" y="851"/>
                  <a:pt x="100" y="851"/>
                </a:cubicBezTo>
                <a:cubicBezTo>
                  <a:pt x="100" y="850"/>
                  <a:pt x="100" y="850"/>
                  <a:pt x="100" y="850"/>
                </a:cubicBezTo>
                <a:cubicBezTo>
                  <a:pt x="92" y="812"/>
                  <a:pt x="87" y="774"/>
                  <a:pt x="87" y="735"/>
                </a:cubicBezTo>
                <a:cubicBezTo>
                  <a:pt x="87" y="427"/>
                  <a:pt x="376" y="177"/>
                  <a:pt x="732" y="177"/>
                </a:cubicBezTo>
                <a:cubicBezTo>
                  <a:pt x="759" y="177"/>
                  <a:pt x="787" y="178"/>
                  <a:pt x="814" y="181"/>
                </a:cubicBezTo>
                <a:cubicBezTo>
                  <a:pt x="815" y="181"/>
                  <a:pt x="815" y="181"/>
                  <a:pt x="816" y="181"/>
                </a:cubicBezTo>
                <a:cubicBezTo>
                  <a:pt x="852" y="184"/>
                  <a:pt x="918" y="193"/>
                  <a:pt x="945" y="207"/>
                </a:cubicBezTo>
                <a:cubicBezTo>
                  <a:pt x="964" y="218"/>
                  <a:pt x="989" y="212"/>
                  <a:pt x="1001" y="194"/>
                </a:cubicBezTo>
                <a:cubicBezTo>
                  <a:pt x="1029" y="152"/>
                  <a:pt x="1085" y="100"/>
                  <a:pt x="1192" y="87"/>
                </a:cubicBezTo>
                <a:cubicBezTo>
                  <a:pt x="1148" y="156"/>
                  <a:pt x="1136" y="228"/>
                  <a:pt x="1155" y="295"/>
                </a:cubicBezTo>
                <a:cubicBezTo>
                  <a:pt x="1155" y="307"/>
                  <a:pt x="1161" y="319"/>
                  <a:pt x="1171" y="327"/>
                </a:cubicBezTo>
                <a:cubicBezTo>
                  <a:pt x="1257" y="397"/>
                  <a:pt x="1320" y="485"/>
                  <a:pt x="1352" y="583"/>
                </a:cubicBezTo>
                <a:cubicBezTo>
                  <a:pt x="1357" y="601"/>
                  <a:pt x="1374" y="613"/>
                  <a:pt x="1393" y="613"/>
                </a:cubicBezTo>
                <a:cubicBezTo>
                  <a:pt x="1446" y="613"/>
                  <a:pt x="1446" y="613"/>
                  <a:pt x="1446" y="613"/>
                </a:cubicBezTo>
                <a:cubicBezTo>
                  <a:pt x="1462" y="613"/>
                  <a:pt x="1475" y="626"/>
                  <a:pt x="1475" y="642"/>
                </a:cubicBezTo>
                <a:cubicBezTo>
                  <a:pt x="1475" y="819"/>
                  <a:pt x="1475" y="819"/>
                  <a:pt x="1475" y="819"/>
                </a:cubicBezTo>
                <a:close/>
                <a:moveTo>
                  <a:pt x="1475" y="819"/>
                </a:moveTo>
                <a:cubicBezTo>
                  <a:pt x="1475" y="819"/>
                  <a:pt x="1475" y="819"/>
                  <a:pt x="1475" y="819"/>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grpSp>
        <p:nvGrpSpPr>
          <p:cNvPr id="233" name="Group 170"/>
          <p:cNvGrpSpPr>
            <a:grpSpLocks noChangeAspect="1"/>
          </p:cNvGrpSpPr>
          <p:nvPr/>
        </p:nvGrpSpPr>
        <p:grpSpPr bwMode="auto">
          <a:xfrm>
            <a:off x="6396037" y="4449763"/>
            <a:ext cx="420688" cy="523875"/>
            <a:chOff x="4142" y="2322"/>
            <a:chExt cx="265" cy="330"/>
          </a:xfrm>
          <a:solidFill>
            <a:srgbClr val="F9B359"/>
          </a:solidFill>
          <a:effectLst/>
        </p:grpSpPr>
        <p:sp>
          <p:nvSpPr>
            <p:cNvPr id="235" name="Freeform 171"/>
            <p:cNvSpPr>
              <a:spLocks noEditPoints="1"/>
            </p:cNvSpPr>
            <p:nvPr/>
          </p:nvSpPr>
          <p:spPr bwMode="auto">
            <a:xfrm>
              <a:off x="4142" y="2322"/>
              <a:ext cx="265" cy="330"/>
            </a:xfrm>
            <a:custGeom>
              <a:avLst/>
              <a:gdLst>
                <a:gd name="T0" fmla="*/ 612 w 1224"/>
                <a:gd name="T1" fmla="*/ 0 h 1526"/>
                <a:gd name="T2" fmla="*/ 0 w 1224"/>
                <a:gd name="T3" fmla="*/ 612 h 1526"/>
                <a:gd name="T4" fmla="*/ 11 w 1224"/>
                <a:gd name="T5" fmla="*/ 727 h 1526"/>
                <a:gd name="T6" fmla="*/ 15 w 1224"/>
                <a:gd name="T7" fmla="*/ 747 h 1526"/>
                <a:gd name="T8" fmla="*/ 56 w 1224"/>
                <a:gd name="T9" fmla="*/ 868 h 1526"/>
                <a:gd name="T10" fmla="*/ 585 w 1224"/>
                <a:gd name="T11" fmla="*/ 1517 h 1526"/>
                <a:gd name="T12" fmla="*/ 612 w 1224"/>
                <a:gd name="T13" fmla="*/ 1526 h 1526"/>
                <a:gd name="T14" fmla="*/ 639 w 1224"/>
                <a:gd name="T15" fmla="*/ 1517 h 1526"/>
                <a:gd name="T16" fmla="*/ 1168 w 1224"/>
                <a:gd name="T17" fmla="*/ 868 h 1526"/>
                <a:gd name="T18" fmla="*/ 1209 w 1224"/>
                <a:gd name="T19" fmla="*/ 747 h 1526"/>
                <a:gd name="T20" fmla="*/ 1213 w 1224"/>
                <a:gd name="T21" fmla="*/ 727 h 1526"/>
                <a:gd name="T22" fmla="*/ 1224 w 1224"/>
                <a:gd name="T23" fmla="*/ 612 h 1526"/>
                <a:gd name="T24" fmla="*/ 612 w 1224"/>
                <a:gd name="T25" fmla="*/ 0 h 1526"/>
                <a:gd name="T26" fmla="*/ 1128 w 1224"/>
                <a:gd name="T27" fmla="*/ 712 h 1526"/>
                <a:gd name="T28" fmla="*/ 1127 w 1224"/>
                <a:gd name="T29" fmla="*/ 714 h 1526"/>
                <a:gd name="T30" fmla="*/ 1124 w 1224"/>
                <a:gd name="T31" fmla="*/ 727 h 1526"/>
                <a:gd name="T32" fmla="*/ 1124 w 1224"/>
                <a:gd name="T33" fmla="*/ 728 h 1526"/>
                <a:gd name="T34" fmla="*/ 1089 w 1224"/>
                <a:gd name="T35" fmla="*/ 832 h 1526"/>
                <a:gd name="T36" fmla="*/ 1088 w 1224"/>
                <a:gd name="T37" fmla="*/ 834 h 1526"/>
                <a:gd name="T38" fmla="*/ 612 w 1224"/>
                <a:gd name="T39" fmla="*/ 1428 h 1526"/>
                <a:gd name="T40" fmla="*/ 135 w 1224"/>
                <a:gd name="T41" fmla="*/ 834 h 1526"/>
                <a:gd name="T42" fmla="*/ 135 w 1224"/>
                <a:gd name="T43" fmla="*/ 832 h 1526"/>
                <a:gd name="T44" fmla="*/ 99 w 1224"/>
                <a:gd name="T45" fmla="*/ 728 h 1526"/>
                <a:gd name="T46" fmla="*/ 99 w 1224"/>
                <a:gd name="T47" fmla="*/ 727 h 1526"/>
                <a:gd name="T48" fmla="*/ 96 w 1224"/>
                <a:gd name="T49" fmla="*/ 714 h 1526"/>
                <a:gd name="T50" fmla="*/ 96 w 1224"/>
                <a:gd name="T51" fmla="*/ 711 h 1526"/>
                <a:gd name="T52" fmla="*/ 86 w 1224"/>
                <a:gd name="T53" fmla="*/ 612 h 1526"/>
                <a:gd name="T54" fmla="*/ 612 w 1224"/>
                <a:gd name="T55" fmla="*/ 86 h 1526"/>
                <a:gd name="T56" fmla="*/ 1137 w 1224"/>
                <a:gd name="T57" fmla="*/ 612 h 1526"/>
                <a:gd name="T58" fmla="*/ 1128 w 1224"/>
                <a:gd name="T59" fmla="*/ 712 h 1526"/>
                <a:gd name="T60" fmla="*/ 1128 w 1224"/>
                <a:gd name="T61" fmla="*/ 712 h 1526"/>
                <a:gd name="T62" fmla="*/ 1128 w 1224"/>
                <a:gd name="T63" fmla="*/ 712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4" h="1526">
                  <a:moveTo>
                    <a:pt x="612" y="0"/>
                  </a:moveTo>
                  <a:cubicBezTo>
                    <a:pt x="275" y="0"/>
                    <a:pt x="0" y="275"/>
                    <a:pt x="0" y="612"/>
                  </a:cubicBezTo>
                  <a:cubicBezTo>
                    <a:pt x="0" y="650"/>
                    <a:pt x="4" y="689"/>
                    <a:pt x="11" y="727"/>
                  </a:cubicBezTo>
                  <a:cubicBezTo>
                    <a:pt x="11" y="729"/>
                    <a:pt x="12" y="736"/>
                    <a:pt x="15" y="747"/>
                  </a:cubicBezTo>
                  <a:cubicBezTo>
                    <a:pt x="24" y="788"/>
                    <a:pt x="38" y="829"/>
                    <a:pt x="56" y="868"/>
                  </a:cubicBezTo>
                  <a:cubicBezTo>
                    <a:pt x="122" y="1023"/>
                    <a:pt x="267" y="1261"/>
                    <a:pt x="585" y="1517"/>
                  </a:cubicBezTo>
                  <a:cubicBezTo>
                    <a:pt x="593" y="1523"/>
                    <a:pt x="603" y="1526"/>
                    <a:pt x="612" y="1526"/>
                  </a:cubicBezTo>
                  <a:cubicBezTo>
                    <a:pt x="622" y="1526"/>
                    <a:pt x="631" y="1523"/>
                    <a:pt x="639" y="1517"/>
                  </a:cubicBezTo>
                  <a:cubicBezTo>
                    <a:pt x="957" y="1261"/>
                    <a:pt x="1102" y="1023"/>
                    <a:pt x="1168" y="868"/>
                  </a:cubicBezTo>
                  <a:cubicBezTo>
                    <a:pt x="1186" y="829"/>
                    <a:pt x="1200" y="789"/>
                    <a:pt x="1209" y="747"/>
                  </a:cubicBezTo>
                  <a:cubicBezTo>
                    <a:pt x="1212" y="736"/>
                    <a:pt x="1213" y="729"/>
                    <a:pt x="1213" y="727"/>
                  </a:cubicBezTo>
                  <a:cubicBezTo>
                    <a:pt x="1220" y="689"/>
                    <a:pt x="1224" y="650"/>
                    <a:pt x="1224" y="612"/>
                  </a:cubicBezTo>
                  <a:cubicBezTo>
                    <a:pt x="1224" y="275"/>
                    <a:pt x="949" y="0"/>
                    <a:pt x="612" y="0"/>
                  </a:cubicBezTo>
                  <a:close/>
                  <a:moveTo>
                    <a:pt x="1128" y="712"/>
                  </a:moveTo>
                  <a:cubicBezTo>
                    <a:pt x="1128" y="712"/>
                    <a:pt x="1127" y="713"/>
                    <a:pt x="1127" y="714"/>
                  </a:cubicBezTo>
                  <a:cubicBezTo>
                    <a:pt x="1127" y="715"/>
                    <a:pt x="1126" y="720"/>
                    <a:pt x="1124" y="727"/>
                  </a:cubicBezTo>
                  <a:cubicBezTo>
                    <a:pt x="1124" y="728"/>
                    <a:pt x="1124" y="728"/>
                    <a:pt x="1124" y="728"/>
                  </a:cubicBezTo>
                  <a:cubicBezTo>
                    <a:pt x="1116" y="764"/>
                    <a:pt x="1105" y="799"/>
                    <a:pt x="1089" y="832"/>
                  </a:cubicBezTo>
                  <a:cubicBezTo>
                    <a:pt x="1089" y="833"/>
                    <a:pt x="1089" y="833"/>
                    <a:pt x="1088" y="834"/>
                  </a:cubicBezTo>
                  <a:cubicBezTo>
                    <a:pt x="1028" y="975"/>
                    <a:pt x="897" y="1192"/>
                    <a:pt x="612" y="1428"/>
                  </a:cubicBezTo>
                  <a:cubicBezTo>
                    <a:pt x="326" y="1192"/>
                    <a:pt x="195" y="975"/>
                    <a:pt x="135" y="834"/>
                  </a:cubicBezTo>
                  <a:cubicBezTo>
                    <a:pt x="135" y="833"/>
                    <a:pt x="135" y="833"/>
                    <a:pt x="135" y="832"/>
                  </a:cubicBezTo>
                  <a:cubicBezTo>
                    <a:pt x="119" y="799"/>
                    <a:pt x="108" y="764"/>
                    <a:pt x="99" y="728"/>
                  </a:cubicBezTo>
                  <a:cubicBezTo>
                    <a:pt x="99" y="727"/>
                    <a:pt x="99" y="727"/>
                    <a:pt x="99" y="727"/>
                  </a:cubicBezTo>
                  <a:cubicBezTo>
                    <a:pt x="97" y="720"/>
                    <a:pt x="97" y="715"/>
                    <a:pt x="96" y="714"/>
                  </a:cubicBezTo>
                  <a:cubicBezTo>
                    <a:pt x="96" y="713"/>
                    <a:pt x="96" y="712"/>
                    <a:pt x="96" y="711"/>
                  </a:cubicBezTo>
                  <a:cubicBezTo>
                    <a:pt x="90" y="678"/>
                    <a:pt x="86" y="645"/>
                    <a:pt x="86" y="612"/>
                  </a:cubicBezTo>
                  <a:cubicBezTo>
                    <a:pt x="86" y="322"/>
                    <a:pt x="322" y="86"/>
                    <a:pt x="612" y="86"/>
                  </a:cubicBezTo>
                  <a:cubicBezTo>
                    <a:pt x="901" y="86"/>
                    <a:pt x="1137" y="322"/>
                    <a:pt x="1137" y="612"/>
                  </a:cubicBezTo>
                  <a:cubicBezTo>
                    <a:pt x="1137" y="645"/>
                    <a:pt x="1134" y="679"/>
                    <a:pt x="1128" y="712"/>
                  </a:cubicBezTo>
                  <a:close/>
                  <a:moveTo>
                    <a:pt x="1128" y="712"/>
                  </a:moveTo>
                  <a:cubicBezTo>
                    <a:pt x="1128" y="712"/>
                    <a:pt x="1128" y="712"/>
                    <a:pt x="1128" y="7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72"/>
            <p:cNvSpPr>
              <a:spLocks noEditPoints="1"/>
            </p:cNvSpPr>
            <p:nvPr/>
          </p:nvSpPr>
          <p:spPr bwMode="auto">
            <a:xfrm>
              <a:off x="4190" y="2372"/>
              <a:ext cx="169" cy="168"/>
            </a:xfrm>
            <a:custGeom>
              <a:avLst/>
              <a:gdLst>
                <a:gd name="T0" fmla="*/ 389 w 777"/>
                <a:gd name="T1" fmla="*/ 0 h 777"/>
                <a:gd name="T2" fmla="*/ 0 w 777"/>
                <a:gd name="T3" fmla="*/ 389 h 777"/>
                <a:gd name="T4" fmla="*/ 389 w 777"/>
                <a:gd name="T5" fmla="*/ 777 h 777"/>
                <a:gd name="T6" fmla="*/ 777 w 777"/>
                <a:gd name="T7" fmla="*/ 389 h 777"/>
                <a:gd name="T8" fmla="*/ 389 w 777"/>
                <a:gd name="T9" fmla="*/ 0 h 777"/>
                <a:gd name="T10" fmla="*/ 389 w 777"/>
                <a:gd name="T11" fmla="*/ 691 h 777"/>
                <a:gd name="T12" fmla="*/ 87 w 777"/>
                <a:gd name="T13" fmla="*/ 389 h 777"/>
                <a:gd name="T14" fmla="*/ 389 w 777"/>
                <a:gd name="T15" fmla="*/ 86 h 777"/>
                <a:gd name="T16" fmla="*/ 691 w 777"/>
                <a:gd name="T17" fmla="*/ 389 h 777"/>
                <a:gd name="T18" fmla="*/ 389 w 777"/>
                <a:gd name="T19" fmla="*/ 691 h 777"/>
                <a:gd name="T20" fmla="*/ 389 w 777"/>
                <a:gd name="T21" fmla="*/ 691 h 777"/>
                <a:gd name="T22" fmla="*/ 389 w 777"/>
                <a:gd name="T23" fmla="*/ 691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7" h="777">
                  <a:moveTo>
                    <a:pt x="389" y="0"/>
                  </a:moveTo>
                  <a:cubicBezTo>
                    <a:pt x="175" y="0"/>
                    <a:pt x="0" y="174"/>
                    <a:pt x="0" y="389"/>
                  </a:cubicBezTo>
                  <a:cubicBezTo>
                    <a:pt x="0" y="603"/>
                    <a:pt x="175" y="777"/>
                    <a:pt x="389" y="777"/>
                  </a:cubicBezTo>
                  <a:cubicBezTo>
                    <a:pt x="603" y="777"/>
                    <a:pt x="777" y="603"/>
                    <a:pt x="777" y="389"/>
                  </a:cubicBezTo>
                  <a:cubicBezTo>
                    <a:pt x="777" y="174"/>
                    <a:pt x="603" y="0"/>
                    <a:pt x="389" y="0"/>
                  </a:cubicBezTo>
                  <a:close/>
                  <a:moveTo>
                    <a:pt x="389" y="691"/>
                  </a:moveTo>
                  <a:cubicBezTo>
                    <a:pt x="222" y="691"/>
                    <a:pt x="87" y="555"/>
                    <a:pt x="87" y="389"/>
                  </a:cubicBezTo>
                  <a:cubicBezTo>
                    <a:pt x="87" y="222"/>
                    <a:pt x="222" y="86"/>
                    <a:pt x="389" y="86"/>
                  </a:cubicBezTo>
                  <a:cubicBezTo>
                    <a:pt x="555" y="86"/>
                    <a:pt x="691" y="222"/>
                    <a:pt x="691" y="389"/>
                  </a:cubicBezTo>
                  <a:cubicBezTo>
                    <a:pt x="691" y="555"/>
                    <a:pt x="556" y="691"/>
                    <a:pt x="389" y="691"/>
                  </a:cubicBezTo>
                  <a:close/>
                  <a:moveTo>
                    <a:pt x="389" y="691"/>
                  </a:moveTo>
                  <a:cubicBezTo>
                    <a:pt x="389" y="691"/>
                    <a:pt x="389" y="691"/>
                    <a:pt x="389" y="69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7" name="Group 175"/>
          <p:cNvGrpSpPr>
            <a:grpSpLocks noChangeAspect="1"/>
          </p:cNvGrpSpPr>
          <p:nvPr/>
        </p:nvGrpSpPr>
        <p:grpSpPr bwMode="auto">
          <a:xfrm>
            <a:off x="7539037" y="4449763"/>
            <a:ext cx="504825" cy="530225"/>
            <a:chOff x="302" y="2962"/>
            <a:chExt cx="318" cy="334"/>
          </a:xfrm>
          <a:solidFill>
            <a:srgbClr val="F9B359"/>
          </a:solidFill>
          <a:effectLst/>
        </p:grpSpPr>
        <p:sp>
          <p:nvSpPr>
            <p:cNvPr id="239" name="Freeform 176"/>
            <p:cNvSpPr>
              <a:spLocks noEditPoints="1"/>
            </p:cNvSpPr>
            <p:nvPr/>
          </p:nvSpPr>
          <p:spPr bwMode="auto">
            <a:xfrm>
              <a:off x="302" y="2962"/>
              <a:ext cx="318" cy="334"/>
            </a:xfrm>
            <a:custGeom>
              <a:avLst/>
              <a:gdLst>
                <a:gd name="T0" fmla="*/ 1239 w 1468"/>
                <a:gd name="T1" fmla="*/ 316 h 1544"/>
                <a:gd name="T2" fmla="*/ 1200 w 1468"/>
                <a:gd name="T3" fmla="*/ 316 h 1544"/>
                <a:gd name="T4" fmla="*/ 1200 w 1468"/>
                <a:gd name="T5" fmla="*/ 228 h 1544"/>
                <a:gd name="T6" fmla="*/ 972 w 1468"/>
                <a:gd name="T7" fmla="*/ 0 h 1544"/>
                <a:gd name="T8" fmla="*/ 492 w 1468"/>
                <a:gd name="T9" fmla="*/ 0 h 1544"/>
                <a:gd name="T10" fmla="*/ 264 w 1468"/>
                <a:gd name="T11" fmla="*/ 228 h 1544"/>
                <a:gd name="T12" fmla="*/ 264 w 1468"/>
                <a:gd name="T13" fmla="*/ 316 h 1544"/>
                <a:gd name="T14" fmla="*/ 228 w 1468"/>
                <a:gd name="T15" fmla="*/ 316 h 1544"/>
                <a:gd name="T16" fmla="*/ 0 w 1468"/>
                <a:gd name="T17" fmla="*/ 545 h 1544"/>
                <a:gd name="T18" fmla="*/ 0 w 1468"/>
                <a:gd name="T19" fmla="*/ 913 h 1544"/>
                <a:gd name="T20" fmla="*/ 228 w 1468"/>
                <a:gd name="T21" fmla="*/ 1141 h 1544"/>
                <a:gd name="T22" fmla="*/ 264 w 1468"/>
                <a:gd name="T23" fmla="*/ 1141 h 1544"/>
                <a:gd name="T24" fmla="*/ 264 w 1468"/>
                <a:gd name="T25" fmla="*/ 1430 h 1544"/>
                <a:gd name="T26" fmla="*/ 378 w 1468"/>
                <a:gd name="T27" fmla="*/ 1544 h 1544"/>
                <a:gd name="T28" fmla="*/ 1085 w 1468"/>
                <a:gd name="T29" fmla="*/ 1544 h 1544"/>
                <a:gd name="T30" fmla="*/ 1199 w 1468"/>
                <a:gd name="T31" fmla="*/ 1430 h 1544"/>
                <a:gd name="T32" fmla="*/ 1199 w 1468"/>
                <a:gd name="T33" fmla="*/ 1141 h 1544"/>
                <a:gd name="T34" fmla="*/ 1239 w 1468"/>
                <a:gd name="T35" fmla="*/ 1141 h 1544"/>
                <a:gd name="T36" fmla="*/ 1468 w 1468"/>
                <a:gd name="T37" fmla="*/ 913 h 1544"/>
                <a:gd name="T38" fmla="*/ 1468 w 1468"/>
                <a:gd name="T39" fmla="*/ 545 h 1544"/>
                <a:gd name="T40" fmla="*/ 1239 w 1468"/>
                <a:gd name="T41" fmla="*/ 316 h 1544"/>
                <a:gd name="T42" fmla="*/ 350 w 1468"/>
                <a:gd name="T43" fmla="*/ 228 h 1544"/>
                <a:gd name="T44" fmla="*/ 492 w 1468"/>
                <a:gd name="T45" fmla="*/ 86 h 1544"/>
                <a:gd name="T46" fmla="*/ 971 w 1468"/>
                <a:gd name="T47" fmla="*/ 86 h 1544"/>
                <a:gd name="T48" fmla="*/ 1113 w 1468"/>
                <a:gd name="T49" fmla="*/ 228 h 1544"/>
                <a:gd name="T50" fmla="*/ 1113 w 1468"/>
                <a:gd name="T51" fmla="*/ 316 h 1544"/>
                <a:gd name="T52" fmla="*/ 350 w 1468"/>
                <a:gd name="T53" fmla="*/ 316 h 1544"/>
                <a:gd name="T54" fmla="*/ 350 w 1468"/>
                <a:gd name="T55" fmla="*/ 228 h 1544"/>
                <a:gd name="T56" fmla="*/ 1113 w 1468"/>
                <a:gd name="T57" fmla="*/ 1431 h 1544"/>
                <a:gd name="T58" fmla="*/ 1085 w 1468"/>
                <a:gd name="T59" fmla="*/ 1458 h 1544"/>
                <a:gd name="T60" fmla="*/ 378 w 1468"/>
                <a:gd name="T61" fmla="*/ 1458 h 1544"/>
                <a:gd name="T62" fmla="*/ 350 w 1468"/>
                <a:gd name="T63" fmla="*/ 1431 h 1544"/>
                <a:gd name="T64" fmla="*/ 350 w 1468"/>
                <a:gd name="T65" fmla="*/ 954 h 1544"/>
                <a:gd name="T66" fmla="*/ 1113 w 1468"/>
                <a:gd name="T67" fmla="*/ 954 h 1544"/>
                <a:gd name="T68" fmla="*/ 1113 w 1468"/>
                <a:gd name="T69" fmla="*/ 1431 h 1544"/>
                <a:gd name="T70" fmla="*/ 1381 w 1468"/>
                <a:gd name="T71" fmla="*/ 913 h 1544"/>
                <a:gd name="T72" fmla="*/ 1239 w 1468"/>
                <a:gd name="T73" fmla="*/ 1055 h 1544"/>
                <a:gd name="T74" fmla="*/ 1200 w 1468"/>
                <a:gd name="T75" fmla="*/ 1055 h 1544"/>
                <a:gd name="T76" fmla="*/ 1200 w 1468"/>
                <a:gd name="T77" fmla="*/ 954 h 1544"/>
                <a:gd name="T78" fmla="*/ 1257 w 1468"/>
                <a:gd name="T79" fmla="*/ 954 h 1544"/>
                <a:gd name="T80" fmla="*/ 1300 w 1468"/>
                <a:gd name="T81" fmla="*/ 910 h 1544"/>
                <a:gd name="T82" fmla="*/ 1257 w 1468"/>
                <a:gd name="T83" fmla="*/ 867 h 1544"/>
                <a:gd name="T84" fmla="*/ 201 w 1468"/>
                <a:gd name="T85" fmla="*/ 867 h 1544"/>
                <a:gd name="T86" fmla="*/ 157 w 1468"/>
                <a:gd name="T87" fmla="*/ 910 h 1544"/>
                <a:gd name="T88" fmla="*/ 201 w 1468"/>
                <a:gd name="T89" fmla="*/ 954 h 1544"/>
                <a:gd name="T90" fmla="*/ 264 w 1468"/>
                <a:gd name="T91" fmla="*/ 954 h 1544"/>
                <a:gd name="T92" fmla="*/ 264 w 1468"/>
                <a:gd name="T93" fmla="*/ 1055 h 1544"/>
                <a:gd name="T94" fmla="*/ 228 w 1468"/>
                <a:gd name="T95" fmla="*/ 1055 h 1544"/>
                <a:gd name="T96" fmla="*/ 86 w 1468"/>
                <a:gd name="T97" fmla="*/ 913 h 1544"/>
                <a:gd name="T98" fmla="*/ 86 w 1468"/>
                <a:gd name="T99" fmla="*/ 545 h 1544"/>
                <a:gd name="T100" fmla="*/ 228 w 1468"/>
                <a:gd name="T101" fmla="*/ 403 h 1544"/>
                <a:gd name="T102" fmla="*/ 1239 w 1468"/>
                <a:gd name="T103" fmla="*/ 403 h 1544"/>
                <a:gd name="T104" fmla="*/ 1381 w 1468"/>
                <a:gd name="T105" fmla="*/ 545 h 1544"/>
                <a:gd name="T106" fmla="*/ 1381 w 1468"/>
                <a:gd name="T107" fmla="*/ 913 h 1544"/>
                <a:gd name="T108" fmla="*/ 1381 w 1468"/>
                <a:gd name="T109" fmla="*/ 913 h 1544"/>
                <a:gd name="T110" fmla="*/ 1381 w 1468"/>
                <a:gd name="T111" fmla="*/ 913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8" h="1544">
                  <a:moveTo>
                    <a:pt x="1239" y="316"/>
                  </a:moveTo>
                  <a:cubicBezTo>
                    <a:pt x="1200" y="316"/>
                    <a:pt x="1200" y="316"/>
                    <a:pt x="1200" y="316"/>
                  </a:cubicBezTo>
                  <a:cubicBezTo>
                    <a:pt x="1200" y="228"/>
                    <a:pt x="1200" y="228"/>
                    <a:pt x="1200" y="228"/>
                  </a:cubicBezTo>
                  <a:cubicBezTo>
                    <a:pt x="1200" y="102"/>
                    <a:pt x="1097" y="0"/>
                    <a:pt x="972" y="0"/>
                  </a:cubicBezTo>
                  <a:cubicBezTo>
                    <a:pt x="492" y="0"/>
                    <a:pt x="492" y="0"/>
                    <a:pt x="492" y="0"/>
                  </a:cubicBezTo>
                  <a:cubicBezTo>
                    <a:pt x="367" y="0"/>
                    <a:pt x="264" y="102"/>
                    <a:pt x="264" y="228"/>
                  </a:cubicBezTo>
                  <a:cubicBezTo>
                    <a:pt x="264" y="316"/>
                    <a:pt x="264" y="316"/>
                    <a:pt x="264" y="316"/>
                  </a:cubicBezTo>
                  <a:cubicBezTo>
                    <a:pt x="228" y="316"/>
                    <a:pt x="228" y="316"/>
                    <a:pt x="228" y="316"/>
                  </a:cubicBezTo>
                  <a:cubicBezTo>
                    <a:pt x="102" y="316"/>
                    <a:pt x="0" y="419"/>
                    <a:pt x="0" y="545"/>
                  </a:cubicBezTo>
                  <a:cubicBezTo>
                    <a:pt x="0" y="913"/>
                    <a:pt x="0" y="913"/>
                    <a:pt x="0" y="913"/>
                  </a:cubicBezTo>
                  <a:cubicBezTo>
                    <a:pt x="0" y="1038"/>
                    <a:pt x="102" y="1141"/>
                    <a:pt x="228" y="1141"/>
                  </a:cubicBezTo>
                  <a:cubicBezTo>
                    <a:pt x="264" y="1141"/>
                    <a:pt x="264" y="1141"/>
                    <a:pt x="264" y="1141"/>
                  </a:cubicBezTo>
                  <a:cubicBezTo>
                    <a:pt x="264" y="1430"/>
                    <a:pt x="264" y="1430"/>
                    <a:pt x="264" y="1430"/>
                  </a:cubicBezTo>
                  <a:cubicBezTo>
                    <a:pt x="264" y="1493"/>
                    <a:pt x="315" y="1544"/>
                    <a:pt x="378" y="1544"/>
                  </a:cubicBezTo>
                  <a:cubicBezTo>
                    <a:pt x="1085" y="1544"/>
                    <a:pt x="1085" y="1544"/>
                    <a:pt x="1085" y="1544"/>
                  </a:cubicBezTo>
                  <a:cubicBezTo>
                    <a:pt x="1148" y="1544"/>
                    <a:pt x="1199" y="1493"/>
                    <a:pt x="1199" y="1430"/>
                  </a:cubicBezTo>
                  <a:cubicBezTo>
                    <a:pt x="1199" y="1141"/>
                    <a:pt x="1199" y="1141"/>
                    <a:pt x="1199" y="1141"/>
                  </a:cubicBezTo>
                  <a:cubicBezTo>
                    <a:pt x="1239" y="1141"/>
                    <a:pt x="1239" y="1141"/>
                    <a:pt x="1239" y="1141"/>
                  </a:cubicBezTo>
                  <a:cubicBezTo>
                    <a:pt x="1365" y="1141"/>
                    <a:pt x="1468" y="1038"/>
                    <a:pt x="1468" y="913"/>
                  </a:cubicBezTo>
                  <a:cubicBezTo>
                    <a:pt x="1468" y="545"/>
                    <a:pt x="1468" y="545"/>
                    <a:pt x="1468" y="545"/>
                  </a:cubicBezTo>
                  <a:cubicBezTo>
                    <a:pt x="1468" y="419"/>
                    <a:pt x="1365" y="316"/>
                    <a:pt x="1239" y="316"/>
                  </a:cubicBezTo>
                  <a:close/>
                  <a:moveTo>
                    <a:pt x="350" y="228"/>
                  </a:moveTo>
                  <a:cubicBezTo>
                    <a:pt x="350" y="150"/>
                    <a:pt x="414" y="86"/>
                    <a:pt x="492" y="86"/>
                  </a:cubicBezTo>
                  <a:cubicBezTo>
                    <a:pt x="971" y="86"/>
                    <a:pt x="971" y="86"/>
                    <a:pt x="971" y="86"/>
                  </a:cubicBezTo>
                  <a:cubicBezTo>
                    <a:pt x="1049" y="86"/>
                    <a:pt x="1113" y="150"/>
                    <a:pt x="1113" y="228"/>
                  </a:cubicBezTo>
                  <a:cubicBezTo>
                    <a:pt x="1113" y="316"/>
                    <a:pt x="1113" y="316"/>
                    <a:pt x="1113" y="316"/>
                  </a:cubicBezTo>
                  <a:cubicBezTo>
                    <a:pt x="350" y="316"/>
                    <a:pt x="350" y="316"/>
                    <a:pt x="350" y="316"/>
                  </a:cubicBezTo>
                  <a:lnTo>
                    <a:pt x="350" y="228"/>
                  </a:lnTo>
                  <a:close/>
                  <a:moveTo>
                    <a:pt x="1113" y="1431"/>
                  </a:moveTo>
                  <a:cubicBezTo>
                    <a:pt x="1113" y="1446"/>
                    <a:pt x="1100" y="1458"/>
                    <a:pt x="1085" y="1458"/>
                  </a:cubicBezTo>
                  <a:cubicBezTo>
                    <a:pt x="378" y="1458"/>
                    <a:pt x="378" y="1458"/>
                    <a:pt x="378" y="1458"/>
                  </a:cubicBezTo>
                  <a:cubicBezTo>
                    <a:pt x="363" y="1458"/>
                    <a:pt x="350" y="1446"/>
                    <a:pt x="350" y="1431"/>
                  </a:cubicBezTo>
                  <a:cubicBezTo>
                    <a:pt x="350" y="954"/>
                    <a:pt x="350" y="954"/>
                    <a:pt x="350" y="954"/>
                  </a:cubicBezTo>
                  <a:cubicBezTo>
                    <a:pt x="1113" y="954"/>
                    <a:pt x="1113" y="954"/>
                    <a:pt x="1113" y="954"/>
                  </a:cubicBezTo>
                  <a:lnTo>
                    <a:pt x="1113" y="1431"/>
                  </a:lnTo>
                  <a:close/>
                  <a:moveTo>
                    <a:pt x="1381" y="913"/>
                  </a:moveTo>
                  <a:cubicBezTo>
                    <a:pt x="1381" y="991"/>
                    <a:pt x="1317" y="1055"/>
                    <a:pt x="1239" y="1055"/>
                  </a:cubicBezTo>
                  <a:cubicBezTo>
                    <a:pt x="1200" y="1055"/>
                    <a:pt x="1200" y="1055"/>
                    <a:pt x="1200" y="1055"/>
                  </a:cubicBezTo>
                  <a:cubicBezTo>
                    <a:pt x="1200" y="954"/>
                    <a:pt x="1200" y="954"/>
                    <a:pt x="1200" y="954"/>
                  </a:cubicBezTo>
                  <a:cubicBezTo>
                    <a:pt x="1257" y="954"/>
                    <a:pt x="1257" y="954"/>
                    <a:pt x="1257" y="954"/>
                  </a:cubicBezTo>
                  <a:cubicBezTo>
                    <a:pt x="1281" y="954"/>
                    <a:pt x="1300" y="934"/>
                    <a:pt x="1300" y="910"/>
                  </a:cubicBezTo>
                  <a:cubicBezTo>
                    <a:pt x="1300" y="886"/>
                    <a:pt x="1281" y="867"/>
                    <a:pt x="1257" y="867"/>
                  </a:cubicBezTo>
                  <a:cubicBezTo>
                    <a:pt x="201" y="867"/>
                    <a:pt x="201" y="867"/>
                    <a:pt x="201" y="867"/>
                  </a:cubicBezTo>
                  <a:cubicBezTo>
                    <a:pt x="177" y="867"/>
                    <a:pt x="157" y="886"/>
                    <a:pt x="157" y="910"/>
                  </a:cubicBezTo>
                  <a:cubicBezTo>
                    <a:pt x="157" y="934"/>
                    <a:pt x="177" y="954"/>
                    <a:pt x="201" y="954"/>
                  </a:cubicBezTo>
                  <a:cubicBezTo>
                    <a:pt x="264" y="954"/>
                    <a:pt x="264" y="954"/>
                    <a:pt x="264" y="954"/>
                  </a:cubicBezTo>
                  <a:cubicBezTo>
                    <a:pt x="264" y="1055"/>
                    <a:pt x="264" y="1055"/>
                    <a:pt x="264" y="1055"/>
                  </a:cubicBezTo>
                  <a:cubicBezTo>
                    <a:pt x="228" y="1055"/>
                    <a:pt x="228" y="1055"/>
                    <a:pt x="228" y="1055"/>
                  </a:cubicBezTo>
                  <a:cubicBezTo>
                    <a:pt x="150" y="1055"/>
                    <a:pt x="86" y="991"/>
                    <a:pt x="86" y="913"/>
                  </a:cubicBezTo>
                  <a:cubicBezTo>
                    <a:pt x="86" y="545"/>
                    <a:pt x="86" y="545"/>
                    <a:pt x="86" y="545"/>
                  </a:cubicBezTo>
                  <a:cubicBezTo>
                    <a:pt x="86" y="467"/>
                    <a:pt x="150" y="403"/>
                    <a:pt x="228" y="403"/>
                  </a:cubicBezTo>
                  <a:cubicBezTo>
                    <a:pt x="1239" y="403"/>
                    <a:pt x="1239" y="403"/>
                    <a:pt x="1239" y="403"/>
                  </a:cubicBezTo>
                  <a:cubicBezTo>
                    <a:pt x="1317" y="403"/>
                    <a:pt x="1381" y="467"/>
                    <a:pt x="1381" y="545"/>
                  </a:cubicBezTo>
                  <a:lnTo>
                    <a:pt x="1381" y="913"/>
                  </a:lnTo>
                  <a:close/>
                  <a:moveTo>
                    <a:pt x="1381" y="913"/>
                  </a:moveTo>
                  <a:cubicBezTo>
                    <a:pt x="1381" y="913"/>
                    <a:pt x="1381" y="913"/>
                    <a:pt x="1381" y="9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77"/>
            <p:cNvSpPr>
              <a:spLocks noEditPoints="1"/>
            </p:cNvSpPr>
            <p:nvPr/>
          </p:nvSpPr>
          <p:spPr bwMode="auto">
            <a:xfrm>
              <a:off x="391" y="3196"/>
              <a:ext cx="138" cy="18"/>
            </a:xfrm>
            <a:custGeom>
              <a:avLst/>
              <a:gdLst>
                <a:gd name="T0" fmla="*/ 43 w 636"/>
                <a:gd name="T1" fmla="*/ 86 h 86"/>
                <a:gd name="T2" fmla="*/ 593 w 636"/>
                <a:gd name="T3" fmla="*/ 86 h 86"/>
                <a:gd name="T4" fmla="*/ 636 w 636"/>
                <a:gd name="T5" fmla="*/ 43 h 86"/>
                <a:gd name="T6" fmla="*/ 593 w 636"/>
                <a:gd name="T7" fmla="*/ 0 h 86"/>
                <a:gd name="T8" fmla="*/ 43 w 636"/>
                <a:gd name="T9" fmla="*/ 0 h 86"/>
                <a:gd name="T10" fmla="*/ 0 w 636"/>
                <a:gd name="T11" fmla="*/ 43 h 86"/>
                <a:gd name="T12" fmla="*/ 43 w 636"/>
                <a:gd name="T13" fmla="*/ 86 h 86"/>
                <a:gd name="T14" fmla="*/ 43 w 636"/>
                <a:gd name="T15" fmla="*/ 86 h 86"/>
                <a:gd name="T16" fmla="*/ 43 w 636"/>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6" h="86">
                  <a:moveTo>
                    <a:pt x="43" y="86"/>
                  </a:moveTo>
                  <a:cubicBezTo>
                    <a:pt x="593" y="86"/>
                    <a:pt x="593" y="86"/>
                    <a:pt x="593" y="86"/>
                  </a:cubicBezTo>
                  <a:cubicBezTo>
                    <a:pt x="617" y="86"/>
                    <a:pt x="636" y="67"/>
                    <a:pt x="636" y="43"/>
                  </a:cubicBezTo>
                  <a:cubicBezTo>
                    <a:pt x="636" y="19"/>
                    <a:pt x="617" y="0"/>
                    <a:pt x="593" y="0"/>
                  </a:cubicBezTo>
                  <a:cubicBezTo>
                    <a:pt x="43" y="0"/>
                    <a:pt x="43" y="0"/>
                    <a:pt x="43" y="0"/>
                  </a:cubicBezTo>
                  <a:cubicBezTo>
                    <a:pt x="19" y="0"/>
                    <a:pt x="0" y="19"/>
                    <a:pt x="0" y="43"/>
                  </a:cubicBezTo>
                  <a:cubicBezTo>
                    <a:pt x="0" y="67"/>
                    <a:pt x="19" y="86"/>
                    <a:pt x="43" y="86"/>
                  </a:cubicBezTo>
                  <a:close/>
                  <a:moveTo>
                    <a:pt x="43" y="86"/>
                  </a:moveTo>
                  <a:cubicBezTo>
                    <a:pt x="43" y="86"/>
                    <a:pt x="43" y="86"/>
                    <a:pt x="43"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78"/>
            <p:cNvSpPr>
              <a:spLocks noEditPoints="1"/>
            </p:cNvSpPr>
            <p:nvPr/>
          </p:nvSpPr>
          <p:spPr bwMode="auto">
            <a:xfrm>
              <a:off x="392" y="3234"/>
              <a:ext cx="138" cy="19"/>
            </a:xfrm>
            <a:custGeom>
              <a:avLst/>
              <a:gdLst>
                <a:gd name="T0" fmla="*/ 594 w 637"/>
                <a:gd name="T1" fmla="*/ 0 h 87"/>
                <a:gd name="T2" fmla="*/ 43 w 637"/>
                <a:gd name="T3" fmla="*/ 0 h 87"/>
                <a:gd name="T4" fmla="*/ 0 w 637"/>
                <a:gd name="T5" fmla="*/ 44 h 87"/>
                <a:gd name="T6" fmla="*/ 43 w 637"/>
                <a:gd name="T7" fmla="*/ 87 h 87"/>
                <a:gd name="T8" fmla="*/ 593 w 637"/>
                <a:gd name="T9" fmla="*/ 87 h 87"/>
                <a:gd name="T10" fmla="*/ 637 w 637"/>
                <a:gd name="T11" fmla="*/ 44 h 87"/>
                <a:gd name="T12" fmla="*/ 594 w 637"/>
                <a:gd name="T13" fmla="*/ 0 h 87"/>
                <a:gd name="T14" fmla="*/ 594 w 637"/>
                <a:gd name="T15" fmla="*/ 0 h 87"/>
                <a:gd name="T16" fmla="*/ 594 w 637"/>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7" h="87">
                  <a:moveTo>
                    <a:pt x="594" y="0"/>
                  </a:moveTo>
                  <a:cubicBezTo>
                    <a:pt x="43" y="0"/>
                    <a:pt x="43" y="0"/>
                    <a:pt x="43" y="0"/>
                  </a:cubicBezTo>
                  <a:cubicBezTo>
                    <a:pt x="19" y="0"/>
                    <a:pt x="0" y="20"/>
                    <a:pt x="0" y="44"/>
                  </a:cubicBezTo>
                  <a:cubicBezTo>
                    <a:pt x="0" y="68"/>
                    <a:pt x="19" y="87"/>
                    <a:pt x="43" y="87"/>
                  </a:cubicBezTo>
                  <a:cubicBezTo>
                    <a:pt x="593" y="87"/>
                    <a:pt x="593" y="87"/>
                    <a:pt x="593" y="87"/>
                  </a:cubicBezTo>
                  <a:cubicBezTo>
                    <a:pt x="617" y="87"/>
                    <a:pt x="637" y="68"/>
                    <a:pt x="637" y="44"/>
                  </a:cubicBezTo>
                  <a:cubicBezTo>
                    <a:pt x="637" y="20"/>
                    <a:pt x="617" y="0"/>
                    <a:pt x="594" y="0"/>
                  </a:cubicBezTo>
                  <a:close/>
                  <a:moveTo>
                    <a:pt x="594" y="0"/>
                  </a:moveTo>
                  <a:cubicBezTo>
                    <a:pt x="594" y="0"/>
                    <a:pt x="594" y="0"/>
                    <a:pt x="59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79"/>
            <p:cNvSpPr>
              <a:spLocks noEditPoints="1"/>
            </p:cNvSpPr>
            <p:nvPr/>
          </p:nvSpPr>
          <p:spPr bwMode="auto">
            <a:xfrm>
              <a:off x="542" y="3067"/>
              <a:ext cx="38" cy="19"/>
            </a:xfrm>
            <a:custGeom>
              <a:avLst/>
              <a:gdLst>
                <a:gd name="T0" fmla="*/ 130 w 174"/>
                <a:gd name="T1" fmla="*/ 0 h 86"/>
                <a:gd name="T2" fmla="*/ 43 w 174"/>
                <a:gd name="T3" fmla="*/ 0 h 86"/>
                <a:gd name="T4" fmla="*/ 0 w 174"/>
                <a:gd name="T5" fmla="*/ 43 h 86"/>
                <a:gd name="T6" fmla="*/ 43 w 174"/>
                <a:gd name="T7" fmla="*/ 86 h 86"/>
                <a:gd name="T8" fmla="*/ 130 w 174"/>
                <a:gd name="T9" fmla="*/ 86 h 86"/>
                <a:gd name="T10" fmla="*/ 174 w 174"/>
                <a:gd name="T11" fmla="*/ 43 h 86"/>
                <a:gd name="T12" fmla="*/ 130 w 174"/>
                <a:gd name="T13" fmla="*/ 0 h 86"/>
                <a:gd name="T14" fmla="*/ 130 w 174"/>
                <a:gd name="T15" fmla="*/ 0 h 86"/>
                <a:gd name="T16" fmla="*/ 130 w 174"/>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86">
                  <a:moveTo>
                    <a:pt x="130" y="0"/>
                  </a:moveTo>
                  <a:cubicBezTo>
                    <a:pt x="43" y="0"/>
                    <a:pt x="43" y="0"/>
                    <a:pt x="43" y="0"/>
                  </a:cubicBezTo>
                  <a:cubicBezTo>
                    <a:pt x="19" y="0"/>
                    <a:pt x="0" y="19"/>
                    <a:pt x="0" y="43"/>
                  </a:cubicBezTo>
                  <a:cubicBezTo>
                    <a:pt x="0" y="67"/>
                    <a:pt x="19" y="86"/>
                    <a:pt x="43" y="86"/>
                  </a:cubicBezTo>
                  <a:cubicBezTo>
                    <a:pt x="130" y="86"/>
                    <a:pt x="130" y="86"/>
                    <a:pt x="130" y="86"/>
                  </a:cubicBezTo>
                  <a:cubicBezTo>
                    <a:pt x="154" y="86"/>
                    <a:pt x="174" y="67"/>
                    <a:pt x="174" y="43"/>
                  </a:cubicBezTo>
                  <a:cubicBezTo>
                    <a:pt x="174" y="19"/>
                    <a:pt x="154" y="0"/>
                    <a:pt x="130" y="0"/>
                  </a:cubicBezTo>
                  <a:close/>
                  <a:moveTo>
                    <a:pt x="130" y="0"/>
                  </a:moveTo>
                  <a:cubicBezTo>
                    <a:pt x="130" y="0"/>
                    <a:pt x="130" y="0"/>
                    <a:pt x="1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3" name="Group 182"/>
          <p:cNvGrpSpPr>
            <a:grpSpLocks noChangeAspect="1"/>
          </p:cNvGrpSpPr>
          <p:nvPr/>
        </p:nvGrpSpPr>
        <p:grpSpPr bwMode="auto">
          <a:xfrm>
            <a:off x="8682037" y="4449763"/>
            <a:ext cx="520701" cy="538163"/>
            <a:chOff x="773" y="2962"/>
            <a:chExt cx="328" cy="339"/>
          </a:xfrm>
          <a:solidFill>
            <a:srgbClr val="F9B359"/>
          </a:solidFill>
          <a:effectLst/>
        </p:grpSpPr>
        <p:sp>
          <p:nvSpPr>
            <p:cNvPr id="245" name="Freeform 183"/>
            <p:cNvSpPr>
              <a:spLocks noEditPoints="1"/>
            </p:cNvSpPr>
            <p:nvPr/>
          </p:nvSpPr>
          <p:spPr bwMode="auto">
            <a:xfrm>
              <a:off x="773" y="2962"/>
              <a:ext cx="279" cy="211"/>
            </a:xfrm>
            <a:custGeom>
              <a:avLst/>
              <a:gdLst>
                <a:gd name="T0" fmla="*/ 333 w 1289"/>
                <a:gd name="T1" fmla="*/ 311 h 975"/>
                <a:gd name="T2" fmla="*/ 1145 w 1289"/>
                <a:gd name="T3" fmla="*/ 290 h 975"/>
                <a:gd name="T4" fmla="*/ 959 w 1289"/>
                <a:gd name="T5" fmla="*/ 297 h 975"/>
                <a:gd name="T6" fmla="*/ 917 w 1289"/>
                <a:gd name="T7" fmla="*/ 342 h 975"/>
                <a:gd name="T8" fmla="*/ 961 w 1289"/>
                <a:gd name="T9" fmla="*/ 383 h 975"/>
                <a:gd name="T10" fmla="*/ 962 w 1289"/>
                <a:gd name="T11" fmla="*/ 383 h 975"/>
                <a:gd name="T12" fmla="*/ 1248 w 1289"/>
                <a:gd name="T13" fmla="*/ 373 h 975"/>
                <a:gd name="T14" fmla="*/ 1289 w 1289"/>
                <a:gd name="T15" fmla="*/ 330 h 975"/>
                <a:gd name="T16" fmla="*/ 1289 w 1289"/>
                <a:gd name="T17" fmla="*/ 324 h 975"/>
                <a:gd name="T18" fmla="*/ 1279 w 1289"/>
                <a:gd name="T19" fmla="*/ 42 h 975"/>
                <a:gd name="T20" fmla="*/ 1234 w 1289"/>
                <a:gd name="T21" fmla="*/ 1 h 975"/>
                <a:gd name="T22" fmla="*/ 1192 w 1289"/>
                <a:gd name="T23" fmla="*/ 45 h 975"/>
                <a:gd name="T24" fmla="*/ 1199 w 1289"/>
                <a:gd name="T25" fmla="*/ 222 h 975"/>
                <a:gd name="T26" fmla="*/ 787 w 1289"/>
                <a:gd name="T27" fmla="*/ 65 h 975"/>
                <a:gd name="T28" fmla="*/ 275 w 1289"/>
                <a:gd name="T29" fmla="*/ 247 h 975"/>
                <a:gd name="T30" fmla="*/ 61 w 1289"/>
                <a:gd name="T31" fmla="*/ 942 h 975"/>
                <a:gd name="T32" fmla="*/ 103 w 1289"/>
                <a:gd name="T33" fmla="*/ 975 h 975"/>
                <a:gd name="T34" fmla="*/ 113 w 1289"/>
                <a:gd name="T35" fmla="*/ 974 h 975"/>
                <a:gd name="T36" fmla="*/ 145 w 1289"/>
                <a:gd name="T37" fmla="*/ 922 h 975"/>
                <a:gd name="T38" fmla="*/ 333 w 1289"/>
                <a:gd name="T39" fmla="*/ 311 h 975"/>
                <a:gd name="T40" fmla="*/ 333 w 1289"/>
                <a:gd name="T41" fmla="*/ 311 h 975"/>
                <a:gd name="T42" fmla="*/ 333 w 1289"/>
                <a:gd name="T43" fmla="*/ 311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9" h="975">
                  <a:moveTo>
                    <a:pt x="333" y="311"/>
                  </a:moveTo>
                  <a:cubicBezTo>
                    <a:pt x="564" y="102"/>
                    <a:pt x="910" y="99"/>
                    <a:pt x="1145" y="290"/>
                  </a:cubicBezTo>
                  <a:cubicBezTo>
                    <a:pt x="959" y="297"/>
                    <a:pt x="959" y="297"/>
                    <a:pt x="959" y="297"/>
                  </a:cubicBezTo>
                  <a:cubicBezTo>
                    <a:pt x="935" y="298"/>
                    <a:pt x="916" y="318"/>
                    <a:pt x="917" y="342"/>
                  </a:cubicBezTo>
                  <a:cubicBezTo>
                    <a:pt x="918" y="365"/>
                    <a:pt x="938" y="383"/>
                    <a:pt x="961" y="383"/>
                  </a:cubicBezTo>
                  <a:cubicBezTo>
                    <a:pt x="962" y="383"/>
                    <a:pt x="962" y="383"/>
                    <a:pt x="962" y="383"/>
                  </a:cubicBezTo>
                  <a:cubicBezTo>
                    <a:pt x="1248" y="373"/>
                    <a:pt x="1248" y="373"/>
                    <a:pt x="1248" y="373"/>
                  </a:cubicBezTo>
                  <a:cubicBezTo>
                    <a:pt x="1271" y="372"/>
                    <a:pt x="1289" y="353"/>
                    <a:pt x="1289" y="330"/>
                  </a:cubicBezTo>
                  <a:cubicBezTo>
                    <a:pt x="1289" y="324"/>
                    <a:pt x="1289" y="324"/>
                    <a:pt x="1289" y="324"/>
                  </a:cubicBezTo>
                  <a:cubicBezTo>
                    <a:pt x="1279" y="42"/>
                    <a:pt x="1279" y="42"/>
                    <a:pt x="1279" y="42"/>
                  </a:cubicBezTo>
                  <a:cubicBezTo>
                    <a:pt x="1278" y="18"/>
                    <a:pt x="1258" y="0"/>
                    <a:pt x="1234" y="1"/>
                  </a:cubicBezTo>
                  <a:cubicBezTo>
                    <a:pt x="1210" y="2"/>
                    <a:pt x="1191" y="21"/>
                    <a:pt x="1192" y="45"/>
                  </a:cubicBezTo>
                  <a:cubicBezTo>
                    <a:pt x="1199" y="222"/>
                    <a:pt x="1199" y="222"/>
                    <a:pt x="1199" y="222"/>
                  </a:cubicBezTo>
                  <a:cubicBezTo>
                    <a:pt x="1083" y="127"/>
                    <a:pt x="940" y="72"/>
                    <a:pt x="787" y="65"/>
                  </a:cubicBezTo>
                  <a:cubicBezTo>
                    <a:pt x="597" y="55"/>
                    <a:pt x="415" y="120"/>
                    <a:pt x="275" y="247"/>
                  </a:cubicBezTo>
                  <a:cubicBezTo>
                    <a:pt x="82" y="422"/>
                    <a:pt x="0" y="689"/>
                    <a:pt x="61" y="942"/>
                  </a:cubicBezTo>
                  <a:cubicBezTo>
                    <a:pt x="66" y="962"/>
                    <a:pt x="83" y="975"/>
                    <a:pt x="103" y="975"/>
                  </a:cubicBezTo>
                  <a:cubicBezTo>
                    <a:pt x="107" y="975"/>
                    <a:pt x="110" y="975"/>
                    <a:pt x="113" y="974"/>
                  </a:cubicBezTo>
                  <a:cubicBezTo>
                    <a:pt x="136" y="968"/>
                    <a:pt x="151" y="945"/>
                    <a:pt x="145" y="922"/>
                  </a:cubicBezTo>
                  <a:cubicBezTo>
                    <a:pt x="91" y="699"/>
                    <a:pt x="163" y="465"/>
                    <a:pt x="333" y="311"/>
                  </a:cubicBezTo>
                  <a:close/>
                  <a:moveTo>
                    <a:pt x="333" y="311"/>
                  </a:moveTo>
                  <a:cubicBezTo>
                    <a:pt x="333" y="311"/>
                    <a:pt x="333" y="311"/>
                    <a:pt x="333" y="3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84"/>
            <p:cNvSpPr>
              <a:spLocks noEditPoints="1"/>
            </p:cNvSpPr>
            <p:nvPr/>
          </p:nvSpPr>
          <p:spPr bwMode="auto">
            <a:xfrm>
              <a:off x="821" y="3090"/>
              <a:ext cx="280" cy="211"/>
            </a:xfrm>
            <a:custGeom>
              <a:avLst/>
              <a:gdLst>
                <a:gd name="T0" fmla="*/ 1235 w 1296"/>
                <a:gd name="T1" fmla="*/ 37 h 979"/>
                <a:gd name="T2" fmla="*/ 1183 w 1296"/>
                <a:gd name="T3" fmla="*/ 6 h 979"/>
                <a:gd name="T4" fmla="*/ 1151 w 1296"/>
                <a:gd name="T5" fmla="*/ 58 h 979"/>
                <a:gd name="T6" fmla="*/ 963 w 1296"/>
                <a:gd name="T7" fmla="*/ 668 h 979"/>
                <a:gd name="T8" fmla="*/ 545 w 1296"/>
                <a:gd name="T9" fmla="*/ 829 h 979"/>
                <a:gd name="T10" fmla="*/ 146 w 1296"/>
                <a:gd name="T11" fmla="*/ 685 h 979"/>
                <a:gd name="T12" fmla="*/ 334 w 1296"/>
                <a:gd name="T13" fmla="*/ 668 h 979"/>
                <a:gd name="T14" fmla="*/ 373 w 1296"/>
                <a:gd name="T15" fmla="*/ 621 h 979"/>
                <a:gd name="T16" fmla="*/ 326 w 1296"/>
                <a:gd name="T17" fmla="*/ 582 h 979"/>
                <a:gd name="T18" fmla="*/ 41 w 1296"/>
                <a:gd name="T19" fmla="*/ 608 h 979"/>
                <a:gd name="T20" fmla="*/ 2 w 1296"/>
                <a:gd name="T21" fmla="*/ 655 h 979"/>
                <a:gd name="T22" fmla="*/ 28 w 1296"/>
                <a:gd name="T23" fmla="*/ 939 h 979"/>
                <a:gd name="T24" fmla="*/ 71 w 1296"/>
                <a:gd name="T25" fmla="*/ 979 h 979"/>
                <a:gd name="T26" fmla="*/ 75 w 1296"/>
                <a:gd name="T27" fmla="*/ 978 h 979"/>
                <a:gd name="T28" fmla="*/ 114 w 1296"/>
                <a:gd name="T29" fmla="*/ 931 h 979"/>
                <a:gd name="T30" fmla="*/ 98 w 1296"/>
                <a:gd name="T31" fmla="*/ 758 h 979"/>
                <a:gd name="T32" fmla="*/ 509 w 1296"/>
                <a:gd name="T33" fmla="*/ 915 h 979"/>
                <a:gd name="T34" fmla="*/ 545 w 1296"/>
                <a:gd name="T35" fmla="*/ 916 h 979"/>
                <a:gd name="T36" fmla="*/ 1021 w 1296"/>
                <a:gd name="T37" fmla="*/ 732 h 979"/>
                <a:gd name="T38" fmla="*/ 1235 w 1296"/>
                <a:gd name="T39" fmla="*/ 37 h 979"/>
                <a:gd name="T40" fmla="*/ 1235 w 1296"/>
                <a:gd name="T41" fmla="*/ 37 h 979"/>
                <a:gd name="T42" fmla="*/ 1235 w 1296"/>
                <a:gd name="T43" fmla="*/ 37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6" h="979">
                  <a:moveTo>
                    <a:pt x="1235" y="37"/>
                  </a:moveTo>
                  <a:cubicBezTo>
                    <a:pt x="1229" y="14"/>
                    <a:pt x="1206" y="0"/>
                    <a:pt x="1183" y="6"/>
                  </a:cubicBezTo>
                  <a:cubicBezTo>
                    <a:pt x="1160" y="11"/>
                    <a:pt x="1145" y="35"/>
                    <a:pt x="1151" y="58"/>
                  </a:cubicBezTo>
                  <a:cubicBezTo>
                    <a:pt x="1205" y="280"/>
                    <a:pt x="1133" y="514"/>
                    <a:pt x="963" y="668"/>
                  </a:cubicBezTo>
                  <a:cubicBezTo>
                    <a:pt x="844" y="776"/>
                    <a:pt x="694" y="829"/>
                    <a:pt x="545" y="829"/>
                  </a:cubicBezTo>
                  <a:cubicBezTo>
                    <a:pt x="402" y="829"/>
                    <a:pt x="260" y="781"/>
                    <a:pt x="146" y="685"/>
                  </a:cubicBezTo>
                  <a:cubicBezTo>
                    <a:pt x="334" y="668"/>
                    <a:pt x="334" y="668"/>
                    <a:pt x="334" y="668"/>
                  </a:cubicBezTo>
                  <a:cubicBezTo>
                    <a:pt x="358" y="666"/>
                    <a:pt x="375" y="645"/>
                    <a:pt x="373" y="621"/>
                  </a:cubicBezTo>
                  <a:cubicBezTo>
                    <a:pt x="371" y="597"/>
                    <a:pt x="350" y="580"/>
                    <a:pt x="326" y="582"/>
                  </a:cubicBezTo>
                  <a:cubicBezTo>
                    <a:pt x="41" y="608"/>
                    <a:pt x="41" y="608"/>
                    <a:pt x="41" y="608"/>
                  </a:cubicBezTo>
                  <a:cubicBezTo>
                    <a:pt x="18" y="610"/>
                    <a:pt x="0" y="631"/>
                    <a:pt x="2" y="655"/>
                  </a:cubicBezTo>
                  <a:cubicBezTo>
                    <a:pt x="28" y="939"/>
                    <a:pt x="28" y="939"/>
                    <a:pt x="28" y="939"/>
                  </a:cubicBezTo>
                  <a:cubicBezTo>
                    <a:pt x="30" y="962"/>
                    <a:pt x="49" y="979"/>
                    <a:pt x="71" y="979"/>
                  </a:cubicBezTo>
                  <a:cubicBezTo>
                    <a:pt x="72" y="979"/>
                    <a:pt x="73" y="979"/>
                    <a:pt x="75" y="978"/>
                  </a:cubicBezTo>
                  <a:cubicBezTo>
                    <a:pt x="98" y="976"/>
                    <a:pt x="116" y="955"/>
                    <a:pt x="114" y="931"/>
                  </a:cubicBezTo>
                  <a:cubicBezTo>
                    <a:pt x="98" y="758"/>
                    <a:pt x="98" y="758"/>
                    <a:pt x="98" y="758"/>
                  </a:cubicBezTo>
                  <a:cubicBezTo>
                    <a:pt x="215" y="852"/>
                    <a:pt x="357" y="907"/>
                    <a:pt x="509" y="915"/>
                  </a:cubicBezTo>
                  <a:cubicBezTo>
                    <a:pt x="521" y="915"/>
                    <a:pt x="533" y="916"/>
                    <a:pt x="545" y="916"/>
                  </a:cubicBezTo>
                  <a:cubicBezTo>
                    <a:pt x="721" y="916"/>
                    <a:pt x="889" y="851"/>
                    <a:pt x="1021" y="732"/>
                  </a:cubicBezTo>
                  <a:cubicBezTo>
                    <a:pt x="1214" y="557"/>
                    <a:pt x="1296" y="291"/>
                    <a:pt x="1235" y="37"/>
                  </a:cubicBezTo>
                  <a:close/>
                  <a:moveTo>
                    <a:pt x="1235" y="37"/>
                  </a:moveTo>
                  <a:cubicBezTo>
                    <a:pt x="1235" y="37"/>
                    <a:pt x="1235" y="37"/>
                    <a:pt x="1235" y="3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7" name="Group 187"/>
          <p:cNvGrpSpPr>
            <a:grpSpLocks noChangeAspect="1"/>
          </p:cNvGrpSpPr>
          <p:nvPr/>
        </p:nvGrpSpPr>
        <p:grpSpPr bwMode="auto">
          <a:xfrm>
            <a:off x="9825037" y="4449763"/>
            <a:ext cx="527050" cy="525463"/>
            <a:chOff x="1262" y="2962"/>
            <a:chExt cx="332" cy="331"/>
          </a:xfrm>
          <a:solidFill>
            <a:srgbClr val="F9B359"/>
          </a:solidFill>
          <a:effectLst/>
        </p:grpSpPr>
        <p:sp>
          <p:nvSpPr>
            <p:cNvPr id="249" name="Freeform 188"/>
            <p:cNvSpPr>
              <a:spLocks noEditPoints="1"/>
            </p:cNvSpPr>
            <p:nvPr/>
          </p:nvSpPr>
          <p:spPr bwMode="auto">
            <a:xfrm>
              <a:off x="1262" y="2962"/>
              <a:ext cx="332" cy="331"/>
            </a:xfrm>
            <a:custGeom>
              <a:avLst/>
              <a:gdLst>
                <a:gd name="T0" fmla="*/ 1346 w 1532"/>
                <a:gd name="T1" fmla="*/ 587 h 1532"/>
                <a:gd name="T2" fmla="*/ 1366 w 1532"/>
                <a:gd name="T3" fmla="*/ 394 h 1532"/>
                <a:gd name="T4" fmla="*/ 1260 w 1532"/>
                <a:gd name="T5" fmla="*/ 177 h 1532"/>
                <a:gd name="T6" fmla="*/ 1139 w 1532"/>
                <a:gd name="T7" fmla="*/ 167 h 1532"/>
                <a:gd name="T8" fmla="*/ 942 w 1532"/>
                <a:gd name="T9" fmla="*/ 186 h 1532"/>
                <a:gd name="T10" fmla="*/ 830 w 1532"/>
                <a:gd name="T11" fmla="*/ 0 h 1532"/>
                <a:gd name="T12" fmla="*/ 602 w 1532"/>
                <a:gd name="T13" fmla="*/ 79 h 1532"/>
                <a:gd name="T14" fmla="*/ 480 w 1532"/>
                <a:gd name="T15" fmla="*/ 232 h 1532"/>
                <a:gd name="T16" fmla="*/ 337 w 1532"/>
                <a:gd name="T17" fmla="*/ 151 h 1532"/>
                <a:gd name="T18" fmla="*/ 174 w 1532"/>
                <a:gd name="T19" fmla="*/ 274 h 1532"/>
                <a:gd name="T20" fmla="*/ 228 w 1532"/>
                <a:gd name="T21" fmla="*/ 486 h 1532"/>
                <a:gd name="T22" fmla="*/ 79 w 1532"/>
                <a:gd name="T23" fmla="*/ 609 h 1532"/>
                <a:gd name="T24" fmla="*/ 0 w 1532"/>
                <a:gd name="T25" fmla="*/ 837 h 1532"/>
                <a:gd name="T26" fmla="*/ 188 w 1532"/>
                <a:gd name="T27" fmla="*/ 949 h 1532"/>
                <a:gd name="T28" fmla="*/ 169 w 1532"/>
                <a:gd name="T29" fmla="*/ 1141 h 1532"/>
                <a:gd name="T30" fmla="*/ 274 w 1532"/>
                <a:gd name="T31" fmla="*/ 1358 h 1532"/>
                <a:gd name="T32" fmla="*/ 396 w 1532"/>
                <a:gd name="T33" fmla="*/ 1368 h 1532"/>
                <a:gd name="T34" fmla="*/ 587 w 1532"/>
                <a:gd name="T35" fmla="*/ 1346 h 1532"/>
                <a:gd name="T36" fmla="*/ 698 w 1532"/>
                <a:gd name="T37" fmla="*/ 1532 h 1532"/>
                <a:gd name="T38" fmla="*/ 927 w 1532"/>
                <a:gd name="T39" fmla="*/ 1453 h 1532"/>
                <a:gd name="T40" fmla="*/ 1049 w 1532"/>
                <a:gd name="T41" fmla="*/ 1302 h 1532"/>
                <a:gd name="T42" fmla="*/ 1193 w 1532"/>
                <a:gd name="T43" fmla="*/ 1383 h 1532"/>
                <a:gd name="T44" fmla="*/ 1355 w 1532"/>
                <a:gd name="T45" fmla="*/ 1260 h 1532"/>
                <a:gd name="T46" fmla="*/ 1302 w 1532"/>
                <a:gd name="T47" fmla="*/ 1049 h 1532"/>
                <a:gd name="T48" fmla="*/ 1453 w 1532"/>
                <a:gd name="T49" fmla="*/ 927 h 1532"/>
                <a:gd name="T50" fmla="*/ 1532 w 1532"/>
                <a:gd name="T51" fmla="*/ 699 h 1532"/>
                <a:gd name="T52" fmla="*/ 1446 w 1532"/>
                <a:gd name="T53" fmla="*/ 834 h 1532"/>
                <a:gd name="T54" fmla="*/ 1305 w 1532"/>
                <a:gd name="T55" fmla="*/ 864 h 1532"/>
                <a:gd name="T56" fmla="*/ 1214 w 1532"/>
                <a:gd name="T57" fmla="*/ 1030 h 1532"/>
                <a:gd name="T58" fmla="*/ 1295 w 1532"/>
                <a:gd name="T59" fmla="*/ 1189 h 1532"/>
                <a:gd name="T60" fmla="*/ 1199 w 1532"/>
                <a:gd name="T61" fmla="*/ 1295 h 1532"/>
                <a:gd name="T62" fmla="*/ 1188 w 1532"/>
                <a:gd name="T63" fmla="*/ 1296 h 1532"/>
                <a:gd name="T64" fmla="*/ 1030 w 1532"/>
                <a:gd name="T65" fmla="*/ 1215 h 1532"/>
                <a:gd name="T66" fmla="*/ 864 w 1532"/>
                <a:gd name="T67" fmla="*/ 1305 h 1532"/>
                <a:gd name="T68" fmla="*/ 833 w 1532"/>
                <a:gd name="T69" fmla="*/ 1446 h 1532"/>
                <a:gd name="T70" fmla="*/ 690 w 1532"/>
                <a:gd name="T71" fmla="*/ 1439 h 1532"/>
                <a:gd name="T72" fmla="*/ 636 w 1532"/>
                <a:gd name="T73" fmla="*/ 1270 h 1532"/>
                <a:gd name="T74" fmla="*/ 483 w 1532"/>
                <a:gd name="T75" fmla="*/ 1211 h 1532"/>
                <a:gd name="T76" fmla="*/ 346 w 1532"/>
                <a:gd name="T77" fmla="*/ 1299 h 1532"/>
                <a:gd name="T78" fmla="*/ 335 w 1532"/>
                <a:gd name="T79" fmla="*/ 1298 h 1532"/>
                <a:gd name="T80" fmla="*/ 239 w 1532"/>
                <a:gd name="T81" fmla="*/ 1191 h 1532"/>
                <a:gd name="T82" fmla="*/ 320 w 1532"/>
                <a:gd name="T83" fmla="*/ 1034 h 1532"/>
                <a:gd name="T84" fmla="*/ 229 w 1532"/>
                <a:gd name="T85" fmla="*/ 868 h 1532"/>
                <a:gd name="T86" fmla="*/ 86 w 1532"/>
                <a:gd name="T87" fmla="*/ 837 h 1532"/>
                <a:gd name="T88" fmla="*/ 93 w 1532"/>
                <a:gd name="T89" fmla="*/ 694 h 1532"/>
                <a:gd name="T90" fmla="*/ 262 w 1532"/>
                <a:gd name="T91" fmla="*/ 639 h 1532"/>
                <a:gd name="T92" fmla="*/ 314 w 1532"/>
                <a:gd name="T93" fmla="*/ 458 h 1532"/>
                <a:gd name="T94" fmla="*/ 236 w 1532"/>
                <a:gd name="T95" fmla="*/ 335 h 1532"/>
                <a:gd name="T96" fmla="*/ 337 w 1532"/>
                <a:gd name="T97" fmla="*/ 237 h 1532"/>
                <a:gd name="T98" fmla="*/ 452 w 1532"/>
                <a:gd name="T99" fmla="*/ 318 h 1532"/>
                <a:gd name="T100" fmla="*/ 633 w 1532"/>
                <a:gd name="T101" fmla="*/ 263 h 1532"/>
                <a:gd name="T102" fmla="*/ 688 w 1532"/>
                <a:gd name="T103" fmla="*/ 93 h 1532"/>
                <a:gd name="T104" fmla="*/ 831 w 1532"/>
                <a:gd name="T105" fmla="*/ 86 h 1532"/>
                <a:gd name="T106" fmla="*/ 862 w 1532"/>
                <a:gd name="T107" fmla="*/ 227 h 1532"/>
                <a:gd name="T108" fmla="*/ 1031 w 1532"/>
                <a:gd name="T109" fmla="*/ 318 h 1532"/>
                <a:gd name="T110" fmla="*/ 1188 w 1532"/>
                <a:gd name="T111" fmla="*/ 237 h 1532"/>
                <a:gd name="T112" fmla="*/ 1199 w 1532"/>
                <a:gd name="T113" fmla="*/ 238 h 1532"/>
                <a:gd name="T114" fmla="*/ 1296 w 1532"/>
                <a:gd name="T115" fmla="*/ 344 h 1532"/>
                <a:gd name="T116" fmla="*/ 1215 w 1532"/>
                <a:gd name="T117" fmla="*/ 502 h 1532"/>
                <a:gd name="T118" fmla="*/ 1305 w 1532"/>
                <a:gd name="T119" fmla="*/ 668 h 1532"/>
                <a:gd name="T120" fmla="*/ 1446 w 1532"/>
                <a:gd name="T121" fmla="*/ 699 h 1532"/>
                <a:gd name="T122" fmla="*/ 1446 w 1532"/>
                <a:gd name="T123" fmla="*/ 834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2" h="1532">
                  <a:moveTo>
                    <a:pt x="1453" y="605"/>
                  </a:moveTo>
                  <a:cubicBezTo>
                    <a:pt x="1346" y="587"/>
                    <a:pt x="1346" y="587"/>
                    <a:pt x="1346" y="587"/>
                  </a:cubicBezTo>
                  <a:cubicBezTo>
                    <a:pt x="1335" y="551"/>
                    <a:pt x="1320" y="516"/>
                    <a:pt x="1303" y="483"/>
                  </a:cubicBezTo>
                  <a:cubicBezTo>
                    <a:pt x="1366" y="394"/>
                    <a:pt x="1366" y="394"/>
                    <a:pt x="1366" y="394"/>
                  </a:cubicBezTo>
                  <a:cubicBezTo>
                    <a:pt x="1393" y="357"/>
                    <a:pt x="1389" y="305"/>
                    <a:pt x="1356" y="272"/>
                  </a:cubicBezTo>
                  <a:cubicBezTo>
                    <a:pt x="1260" y="177"/>
                    <a:pt x="1260" y="177"/>
                    <a:pt x="1260" y="177"/>
                  </a:cubicBezTo>
                  <a:cubicBezTo>
                    <a:pt x="1243" y="159"/>
                    <a:pt x="1219" y="149"/>
                    <a:pt x="1194" y="149"/>
                  </a:cubicBezTo>
                  <a:cubicBezTo>
                    <a:pt x="1174" y="149"/>
                    <a:pt x="1155" y="155"/>
                    <a:pt x="1139" y="167"/>
                  </a:cubicBezTo>
                  <a:cubicBezTo>
                    <a:pt x="1050" y="230"/>
                    <a:pt x="1050" y="230"/>
                    <a:pt x="1050" y="230"/>
                  </a:cubicBezTo>
                  <a:cubicBezTo>
                    <a:pt x="1015" y="212"/>
                    <a:pt x="979" y="197"/>
                    <a:pt x="942" y="186"/>
                  </a:cubicBezTo>
                  <a:cubicBezTo>
                    <a:pt x="924" y="79"/>
                    <a:pt x="924" y="79"/>
                    <a:pt x="924" y="79"/>
                  </a:cubicBezTo>
                  <a:cubicBezTo>
                    <a:pt x="916" y="34"/>
                    <a:pt x="877" y="0"/>
                    <a:pt x="830" y="0"/>
                  </a:cubicBezTo>
                  <a:cubicBezTo>
                    <a:pt x="696" y="0"/>
                    <a:pt x="696" y="0"/>
                    <a:pt x="696" y="0"/>
                  </a:cubicBezTo>
                  <a:cubicBezTo>
                    <a:pt x="649" y="0"/>
                    <a:pt x="610" y="34"/>
                    <a:pt x="602" y="79"/>
                  </a:cubicBezTo>
                  <a:cubicBezTo>
                    <a:pt x="584" y="188"/>
                    <a:pt x="584" y="188"/>
                    <a:pt x="584" y="188"/>
                  </a:cubicBezTo>
                  <a:cubicBezTo>
                    <a:pt x="548" y="199"/>
                    <a:pt x="513" y="214"/>
                    <a:pt x="480" y="232"/>
                  </a:cubicBezTo>
                  <a:cubicBezTo>
                    <a:pt x="392" y="169"/>
                    <a:pt x="392" y="169"/>
                    <a:pt x="392" y="169"/>
                  </a:cubicBezTo>
                  <a:cubicBezTo>
                    <a:pt x="376" y="157"/>
                    <a:pt x="356" y="151"/>
                    <a:pt x="337" y="151"/>
                  </a:cubicBezTo>
                  <a:cubicBezTo>
                    <a:pt x="311" y="151"/>
                    <a:pt x="287" y="161"/>
                    <a:pt x="270" y="179"/>
                  </a:cubicBezTo>
                  <a:cubicBezTo>
                    <a:pt x="174" y="274"/>
                    <a:pt x="174" y="274"/>
                    <a:pt x="174" y="274"/>
                  </a:cubicBezTo>
                  <a:cubicBezTo>
                    <a:pt x="141" y="307"/>
                    <a:pt x="137" y="358"/>
                    <a:pt x="164" y="396"/>
                  </a:cubicBezTo>
                  <a:cubicBezTo>
                    <a:pt x="228" y="486"/>
                    <a:pt x="228" y="486"/>
                    <a:pt x="228" y="486"/>
                  </a:cubicBezTo>
                  <a:cubicBezTo>
                    <a:pt x="210" y="520"/>
                    <a:pt x="196" y="555"/>
                    <a:pt x="185" y="591"/>
                  </a:cubicBezTo>
                  <a:cubicBezTo>
                    <a:pt x="79" y="609"/>
                    <a:pt x="79" y="609"/>
                    <a:pt x="79" y="609"/>
                  </a:cubicBezTo>
                  <a:cubicBezTo>
                    <a:pt x="33" y="616"/>
                    <a:pt x="0" y="656"/>
                    <a:pt x="0" y="702"/>
                  </a:cubicBezTo>
                  <a:cubicBezTo>
                    <a:pt x="0" y="837"/>
                    <a:pt x="0" y="837"/>
                    <a:pt x="0" y="837"/>
                  </a:cubicBezTo>
                  <a:cubicBezTo>
                    <a:pt x="0" y="883"/>
                    <a:pt x="33" y="923"/>
                    <a:pt x="79" y="930"/>
                  </a:cubicBezTo>
                  <a:cubicBezTo>
                    <a:pt x="188" y="949"/>
                    <a:pt x="188" y="949"/>
                    <a:pt x="188" y="949"/>
                  </a:cubicBezTo>
                  <a:cubicBezTo>
                    <a:pt x="199" y="985"/>
                    <a:pt x="214" y="1020"/>
                    <a:pt x="232" y="1053"/>
                  </a:cubicBezTo>
                  <a:cubicBezTo>
                    <a:pt x="169" y="1141"/>
                    <a:pt x="169" y="1141"/>
                    <a:pt x="169" y="1141"/>
                  </a:cubicBezTo>
                  <a:cubicBezTo>
                    <a:pt x="142" y="1178"/>
                    <a:pt x="146" y="1230"/>
                    <a:pt x="179" y="1262"/>
                  </a:cubicBezTo>
                  <a:cubicBezTo>
                    <a:pt x="274" y="1358"/>
                    <a:pt x="274" y="1358"/>
                    <a:pt x="274" y="1358"/>
                  </a:cubicBezTo>
                  <a:cubicBezTo>
                    <a:pt x="292" y="1376"/>
                    <a:pt x="316" y="1386"/>
                    <a:pt x="341" y="1386"/>
                  </a:cubicBezTo>
                  <a:cubicBezTo>
                    <a:pt x="361" y="1386"/>
                    <a:pt x="380" y="1380"/>
                    <a:pt x="396" y="1368"/>
                  </a:cubicBezTo>
                  <a:cubicBezTo>
                    <a:pt x="486" y="1304"/>
                    <a:pt x="486" y="1304"/>
                    <a:pt x="486" y="1304"/>
                  </a:cubicBezTo>
                  <a:cubicBezTo>
                    <a:pt x="518" y="1321"/>
                    <a:pt x="552" y="1335"/>
                    <a:pt x="587" y="1346"/>
                  </a:cubicBezTo>
                  <a:cubicBezTo>
                    <a:pt x="605" y="1453"/>
                    <a:pt x="605" y="1453"/>
                    <a:pt x="605" y="1453"/>
                  </a:cubicBezTo>
                  <a:cubicBezTo>
                    <a:pt x="612" y="1499"/>
                    <a:pt x="652" y="1532"/>
                    <a:pt x="698" y="1532"/>
                  </a:cubicBezTo>
                  <a:cubicBezTo>
                    <a:pt x="833" y="1532"/>
                    <a:pt x="833" y="1532"/>
                    <a:pt x="833" y="1532"/>
                  </a:cubicBezTo>
                  <a:cubicBezTo>
                    <a:pt x="880" y="1532"/>
                    <a:pt x="919" y="1499"/>
                    <a:pt x="927" y="1453"/>
                  </a:cubicBezTo>
                  <a:cubicBezTo>
                    <a:pt x="945" y="1346"/>
                    <a:pt x="945" y="1346"/>
                    <a:pt x="945" y="1346"/>
                  </a:cubicBezTo>
                  <a:cubicBezTo>
                    <a:pt x="981" y="1334"/>
                    <a:pt x="1016" y="1320"/>
                    <a:pt x="1049" y="1302"/>
                  </a:cubicBezTo>
                  <a:cubicBezTo>
                    <a:pt x="1138" y="1366"/>
                    <a:pt x="1138" y="1366"/>
                    <a:pt x="1138" y="1366"/>
                  </a:cubicBezTo>
                  <a:cubicBezTo>
                    <a:pt x="1154" y="1377"/>
                    <a:pt x="1173" y="1383"/>
                    <a:pt x="1193" y="1383"/>
                  </a:cubicBezTo>
                  <a:cubicBezTo>
                    <a:pt x="1218" y="1383"/>
                    <a:pt x="1242" y="1373"/>
                    <a:pt x="1260" y="1356"/>
                  </a:cubicBezTo>
                  <a:cubicBezTo>
                    <a:pt x="1355" y="1260"/>
                    <a:pt x="1355" y="1260"/>
                    <a:pt x="1355" y="1260"/>
                  </a:cubicBezTo>
                  <a:cubicBezTo>
                    <a:pt x="1388" y="1228"/>
                    <a:pt x="1392" y="1176"/>
                    <a:pt x="1365" y="1138"/>
                  </a:cubicBezTo>
                  <a:cubicBezTo>
                    <a:pt x="1302" y="1049"/>
                    <a:pt x="1302" y="1049"/>
                    <a:pt x="1302" y="1049"/>
                  </a:cubicBezTo>
                  <a:cubicBezTo>
                    <a:pt x="1320" y="1016"/>
                    <a:pt x="1334" y="981"/>
                    <a:pt x="1345" y="945"/>
                  </a:cubicBezTo>
                  <a:cubicBezTo>
                    <a:pt x="1453" y="927"/>
                    <a:pt x="1453" y="927"/>
                    <a:pt x="1453" y="927"/>
                  </a:cubicBezTo>
                  <a:cubicBezTo>
                    <a:pt x="1499" y="919"/>
                    <a:pt x="1532" y="880"/>
                    <a:pt x="1532" y="834"/>
                  </a:cubicBezTo>
                  <a:cubicBezTo>
                    <a:pt x="1532" y="699"/>
                    <a:pt x="1532" y="699"/>
                    <a:pt x="1532" y="699"/>
                  </a:cubicBezTo>
                  <a:cubicBezTo>
                    <a:pt x="1532" y="653"/>
                    <a:pt x="1499" y="613"/>
                    <a:pt x="1453" y="605"/>
                  </a:cubicBezTo>
                  <a:close/>
                  <a:moveTo>
                    <a:pt x="1446" y="834"/>
                  </a:moveTo>
                  <a:cubicBezTo>
                    <a:pt x="1446" y="838"/>
                    <a:pt x="1443" y="841"/>
                    <a:pt x="1439" y="842"/>
                  </a:cubicBezTo>
                  <a:cubicBezTo>
                    <a:pt x="1305" y="864"/>
                    <a:pt x="1305" y="864"/>
                    <a:pt x="1305" y="864"/>
                  </a:cubicBezTo>
                  <a:cubicBezTo>
                    <a:pt x="1288" y="867"/>
                    <a:pt x="1274" y="880"/>
                    <a:pt x="1270" y="896"/>
                  </a:cubicBezTo>
                  <a:cubicBezTo>
                    <a:pt x="1258" y="943"/>
                    <a:pt x="1239" y="988"/>
                    <a:pt x="1214" y="1030"/>
                  </a:cubicBezTo>
                  <a:cubicBezTo>
                    <a:pt x="1206" y="1045"/>
                    <a:pt x="1206" y="1063"/>
                    <a:pt x="1216" y="1077"/>
                  </a:cubicBezTo>
                  <a:cubicBezTo>
                    <a:pt x="1295" y="1189"/>
                    <a:pt x="1295" y="1189"/>
                    <a:pt x="1295" y="1189"/>
                  </a:cubicBezTo>
                  <a:cubicBezTo>
                    <a:pt x="1298" y="1192"/>
                    <a:pt x="1297" y="1197"/>
                    <a:pt x="1294" y="1199"/>
                  </a:cubicBezTo>
                  <a:cubicBezTo>
                    <a:pt x="1199" y="1295"/>
                    <a:pt x="1199" y="1295"/>
                    <a:pt x="1199" y="1295"/>
                  </a:cubicBezTo>
                  <a:cubicBezTo>
                    <a:pt x="1197" y="1297"/>
                    <a:pt x="1195" y="1297"/>
                    <a:pt x="1193" y="1297"/>
                  </a:cubicBezTo>
                  <a:cubicBezTo>
                    <a:pt x="1191" y="1297"/>
                    <a:pt x="1189" y="1297"/>
                    <a:pt x="1188" y="1296"/>
                  </a:cubicBezTo>
                  <a:cubicBezTo>
                    <a:pt x="1077" y="1217"/>
                    <a:pt x="1077" y="1217"/>
                    <a:pt x="1077" y="1217"/>
                  </a:cubicBezTo>
                  <a:cubicBezTo>
                    <a:pt x="1063" y="1207"/>
                    <a:pt x="1045" y="1206"/>
                    <a:pt x="1030" y="1215"/>
                  </a:cubicBezTo>
                  <a:cubicBezTo>
                    <a:pt x="988" y="1240"/>
                    <a:pt x="943" y="1258"/>
                    <a:pt x="896" y="1270"/>
                  </a:cubicBezTo>
                  <a:cubicBezTo>
                    <a:pt x="879" y="1275"/>
                    <a:pt x="867" y="1288"/>
                    <a:pt x="864" y="1305"/>
                  </a:cubicBezTo>
                  <a:cubicBezTo>
                    <a:pt x="842" y="1439"/>
                    <a:pt x="842" y="1439"/>
                    <a:pt x="842" y="1439"/>
                  </a:cubicBezTo>
                  <a:cubicBezTo>
                    <a:pt x="841" y="1444"/>
                    <a:pt x="837" y="1446"/>
                    <a:pt x="833" y="1446"/>
                  </a:cubicBezTo>
                  <a:cubicBezTo>
                    <a:pt x="699" y="1446"/>
                    <a:pt x="699" y="1446"/>
                    <a:pt x="699" y="1446"/>
                  </a:cubicBezTo>
                  <a:cubicBezTo>
                    <a:pt x="694" y="1446"/>
                    <a:pt x="691" y="1444"/>
                    <a:pt x="690" y="1439"/>
                  </a:cubicBezTo>
                  <a:cubicBezTo>
                    <a:pt x="668" y="1305"/>
                    <a:pt x="668" y="1305"/>
                    <a:pt x="668" y="1305"/>
                  </a:cubicBezTo>
                  <a:cubicBezTo>
                    <a:pt x="665" y="1288"/>
                    <a:pt x="652" y="1275"/>
                    <a:pt x="636" y="1270"/>
                  </a:cubicBezTo>
                  <a:cubicBezTo>
                    <a:pt x="590" y="1259"/>
                    <a:pt x="546" y="1240"/>
                    <a:pt x="505" y="1217"/>
                  </a:cubicBezTo>
                  <a:cubicBezTo>
                    <a:pt x="498" y="1213"/>
                    <a:pt x="491" y="1211"/>
                    <a:pt x="483" y="1211"/>
                  </a:cubicBezTo>
                  <a:cubicBezTo>
                    <a:pt x="475" y="1211"/>
                    <a:pt x="466" y="1213"/>
                    <a:pt x="458" y="1219"/>
                  </a:cubicBezTo>
                  <a:cubicBezTo>
                    <a:pt x="346" y="1299"/>
                    <a:pt x="346" y="1299"/>
                    <a:pt x="346" y="1299"/>
                  </a:cubicBezTo>
                  <a:cubicBezTo>
                    <a:pt x="345" y="1300"/>
                    <a:pt x="343" y="1300"/>
                    <a:pt x="341" y="1300"/>
                  </a:cubicBezTo>
                  <a:cubicBezTo>
                    <a:pt x="340" y="1300"/>
                    <a:pt x="338" y="1300"/>
                    <a:pt x="335" y="1298"/>
                  </a:cubicBezTo>
                  <a:cubicBezTo>
                    <a:pt x="240" y="1202"/>
                    <a:pt x="240" y="1202"/>
                    <a:pt x="240" y="1202"/>
                  </a:cubicBezTo>
                  <a:cubicBezTo>
                    <a:pt x="237" y="1199"/>
                    <a:pt x="237" y="1195"/>
                    <a:pt x="239" y="1191"/>
                  </a:cubicBezTo>
                  <a:cubicBezTo>
                    <a:pt x="318" y="1081"/>
                    <a:pt x="318" y="1081"/>
                    <a:pt x="318" y="1081"/>
                  </a:cubicBezTo>
                  <a:cubicBezTo>
                    <a:pt x="328" y="1067"/>
                    <a:pt x="328" y="1048"/>
                    <a:pt x="320" y="1034"/>
                  </a:cubicBezTo>
                  <a:cubicBezTo>
                    <a:pt x="295" y="992"/>
                    <a:pt x="276" y="947"/>
                    <a:pt x="263" y="900"/>
                  </a:cubicBezTo>
                  <a:cubicBezTo>
                    <a:pt x="259" y="884"/>
                    <a:pt x="245" y="871"/>
                    <a:pt x="229" y="868"/>
                  </a:cubicBezTo>
                  <a:cubicBezTo>
                    <a:pt x="93" y="845"/>
                    <a:pt x="93" y="845"/>
                    <a:pt x="93" y="845"/>
                  </a:cubicBezTo>
                  <a:cubicBezTo>
                    <a:pt x="89" y="845"/>
                    <a:pt x="86" y="841"/>
                    <a:pt x="86" y="837"/>
                  </a:cubicBezTo>
                  <a:cubicBezTo>
                    <a:pt x="86" y="702"/>
                    <a:pt x="86" y="702"/>
                    <a:pt x="86" y="702"/>
                  </a:cubicBezTo>
                  <a:cubicBezTo>
                    <a:pt x="86" y="698"/>
                    <a:pt x="89" y="694"/>
                    <a:pt x="93" y="694"/>
                  </a:cubicBezTo>
                  <a:cubicBezTo>
                    <a:pt x="227" y="671"/>
                    <a:pt x="227" y="671"/>
                    <a:pt x="227" y="671"/>
                  </a:cubicBezTo>
                  <a:cubicBezTo>
                    <a:pt x="244" y="669"/>
                    <a:pt x="258" y="656"/>
                    <a:pt x="262" y="639"/>
                  </a:cubicBezTo>
                  <a:cubicBezTo>
                    <a:pt x="274" y="592"/>
                    <a:pt x="292" y="547"/>
                    <a:pt x="316" y="505"/>
                  </a:cubicBezTo>
                  <a:cubicBezTo>
                    <a:pt x="325" y="490"/>
                    <a:pt x="324" y="472"/>
                    <a:pt x="314" y="458"/>
                  </a:cubicBezTo>
                  <a:cubicBezTo>
                    <a:pt x="235" y="346"/>
                    <a:pt x="235" y="346"/>
                    <a:pt x="235" y="346"/>
                  </a:cubicBezTo>
                  <a:cubicBezTo>
                    <a:pt x="232" y="343"/>
                    <a:pt x="233" y="338"/>
                    <a:pt x="236" y="335"/>
                  </a:cubicBezTo>
                  <a:cubicBezTo>
                    <a:pt x="331" y="240"/>
                    <a:pt x="331" y="240"/>
                    <a:pt x="331" y="240"/>
                  </a:cubicBezTo>
                  <a:cubicBezTo>
                    <a:pt x="333" y="238"/>
                    <a:pt x="335" y="237"/>
                    <a:pt x="337" y="237"/>
                  </a:cubicBezTo>
                  <a:cubicBezTo>
                    <a:pt x="339" y="237"/>
                    <a:pt x="340" y="238"/>
                    <a:pt x="342" y="239"/>
                  </a:cubicBezTo>
                  <a:cubicBezTo>
                    <a:pt x="452" y="318"/>
                    <a:pt x="452" y="318"/>
                    <a:pt x="452" y="318"/>
                  </a:cubicBezTo>
                  <a:cubicBezTo>
                    <a:pt x="466" y="328"/>
                    <a:pt x="485" y="328"/>
                    <a:pt x="500" y="320"/>
                  </a:cubicBezTo>
                  <a:cubicBezTo>
                    <a:pt x="541" y="295"/>
                    <a:pt x="586" y="276"/>
                    <a:pt x="633" y="263"/>
                  </a:cubicBezTo>
                  <a:cubicBezTo>
                    <a:pt x="650" y="259"/>
                    <a:pt x="662" y="245"/>
                    <a:pt x="665" y="229"/>
                  </a:cubicBezTo>
                  <a:cubicBezTo>
                    <a:pt x="688" y="93"/>
                    <a:pt x="688" y="93"/>
                    <a:pt x="688" y="93"/>
                  </a:cubicBezTo>
                  <a:cubicBezTo>
                    <a:pt x="689" y="89"/>
                    <a:pt x="692" y="86"/>
                    <a:pt x="696" y="86"/>
                  </a:cubicBezTo>
                  <a:cubicBezTo>
                    <a:pt x="831" y="86"/>
                    <a:pt x="831" y="86"/>
                    <a:pt x="831" y="86"/>
                  </a:cubicBezTo>
                  <a:cubicBezTo>
                    <a:pt x="835" y="86"/>
                    <a:pt x="839" y="89"/>
                    <a:pt x="839" y="93"/>
                  </a:cubicBezTo>
                  <a:cubicBezTo>
                    <a:pt x="862" y="227"/>
                    <a:pt x="862" y="227"/>
                    <a:pt x="862" y="227"/>
                  </a:cubicBezTo>
                  <a:cubicBezTo>
                    <a:pt x="865" y="244"/>
                    <a:pt x="877" y="258"/>
                    <a:pt x="894" y="262"/>
                  </a:cubicBezTo>
                  <a:cubicBezTo>
                    <a:pt x="942" y="274"/>
                    <a:pt x="988" y="293"/>
                    <a:pt x="1031" y="318"/>
                  </a:cubicBezTo>
                  <a:cubicBezTo>
                    <a:pt x="1046" y="327"/>
                    <a:pt x="1064" y="326"/>
                    <a:pt x="1078" y="316"/>
                  </a:cubicBezTo>
                  <a:cubicBezTo>
                    <a:pt x="1188" y="237"/>
                    <a:pt x="1188" y="237"/>
                    <a:pt x="1188" y="237"/>
                  </a:cubicBezTo>
                  <a:cubicBezTo>
                    <a:pt x="1190" y="236"/>
                    <a:pt x="1192" y="235"/>
                    <a:pt x="1193" y="235"/>
                  </a:cubicBezTo>
                  <a:cubicBezTo>
                    <a:pt x="1195" y="235"/>
                    <a:pt x="1197" y="236"/>
                    <a:pt x="1199" y="238"/>
                  </a:cubicBezTo>
                  <a:cubicBezTo>
                    <a:pt x="1295" y="333"/>
                    <a:pt x="1295" y="333"/>
                    <a:pt x="1295" y="333"/>
                  </a:cubicBezTo>
                  <a:cubicBezTo>
                    <a:pt x="1298" y="336"/>
                    <a:pt x="1298" y="341"/>
                    <a:pt x="1296" y="344"/>
                  </a:cubicBezTo>
                  <a:cubicBezTo>
                    <a:pt x="1217" y="455"/>
                    <a:pt x="1217" y="455"/>
                    <a:pt x="1217" y="455"/>
                  </a:cubicBezTo>
                  <a:cubicBezTo>
                    <a:pt x="1207" y="469"/>
                    <a:pt x="1206" y="487"/>
                    <a:pt x="1215" y="502"/>
                  </a:cubicBezTo>
                  <a:cubicBezTo>
                    <a:pt x="1240" y="544"/>
                    <a:pt x="1258" y="589"/>
                    <a:pt x="1270" y="636"/>
                  </a:cubicBezTo>
                  <a:cubicBezTo>
                    <a:pt x="1275" y="653"/>
                    <a:pt x="1288" y="665"/>
                    <a:pt x="1305" y="668"/>
                  </a:cubicBezTo>
                  <a:cubicBezTo>
                    <a:pt x="1439" y="691"/>
                    <a:pt x="1439" y="691"/>
                    <a:pt x="1439" y="691"/>
                  </a:cubicBezTo>
                  <a:cubicBezTo>
                    <a:pt x="1444" y="691"/>
                    <a:pt x="1446" y="695"/>
                    <a:pt x="1446" y="699"/>
                  </a:cubicBezTo>
                  <a:cubicBezTo>
                    <a:pt x="1446" y="834"/>
                    <a:pt x="1446" y="834"/>
                    <a:pt x="1446" y="834"/>
                  </a:cubicBezTo>
                  <a:close/>
                  <a:moveTo>
                    <a:pt x="1446" y="834"/>
                  </a:moveTo>
                  <a:cubicBezTo>
                    <a:pt x="1446" y="834"/>
                    <a:pt x="1446" y="834"/>
                    <a:pt x="1446" y="8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89"/>
            <p:cNvSpPr>
              <a:spLocks noEditPoints="1"/>
            </p:cNvSpPr>
            <p:nvPr/>
          </p:nvSpPr>
          <p:spPr bwMode="auto">
            <a:xfrm>
              <a:off x="1357" y="3056"/>
              <a:ext cx="143" cy="143"/>
            </a:xfrm>
            <a:custGeom>
              <a:avLst/>
              <a:gdLst>
                <a:gd name="T0" fmla="*/ 330 w 661"/>
                <a:gd name="T1" fmla="*/ 0 h 661"/>
                <a:gd name="T2" fmla="*/ 0 w 661"/>
                <a:gd name="T3" fmla="*/ 330 h 661"/>
                <a:gd name="T4" fmla="*/ 330 w 661"/>
                <a:gd name="T5" fmla="*/ 661 h 661"/>
                <a:gd name="T6" fmla="*/ 661 w 661"/>
                <a:gd name="T7" fmla="*/ 330 h 661"/>
                <a:gd name="T8" fmla="*/ 330 w 661"/>
                <a:gd name="T9" fmla="*/ 0 h 661"/>
                <a:gd name="T10" fmla="*/ 330 w 661"/>
                <a:gd name="T11" fmla="*/ 574 h 661"/>
                <a:gd name="T12" fmla="*/ 86 w 661"/>
                <a:gd name="T13" fmla="*/ 330 h 661"/>
                <a:gd name="T14" fmla="*/ 330 w 661"/>
                <a:gd name="T15" fmla="*/ 86 h 661"/>
                <a:gd name="T16" fmla="*/ 574 w 661"/>
                <a:gd name="T17" fmla="*/ 330 h 661"/>
                <a:gd name="T18" fmla="*/ 330 w 661"/>
                <a:gd name="T19" fmla="*/ 574 h 661"/>
                <a:gd name="T20" fmla="*/ 330 w 661"/>
                <a:gd name="T21" fmla="*/ 574 h 661"/>
                <a:gd name="T22" fmla="*/ 330 w 661"/>
                <a:gd name="T23" fmla="*/ 574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1" h="661">
                  <a:moveTo>
                    <a:pt x="330" y="0"/>
                  </a:moveTo>
                  <a:cubicBezTo>
                    <a:pt x="148" y="0"/>
                    <a:pt x="0" y="148"/>
                    <a:pt x="0" y="330"/>
                  </a:cubicBezTo>
                  <a:cubicBezTo>
                    <a:pt x="0" y="513"/>
                    <a:pt x="148" y="661"/>
                    <a:pt x="330" y="661"/>
                  </a:cubicBezTo>
                  <a:cubicBezTo>
                    <a:pt x="512" y="661"/>
                    <a:pt x="661" y="513"/>
                    <a:pt x="661" y="330"/>
                  </a:cubicBezTo>
                  <a:cubicBezTo>
                    <a:pt x="661" y="148"/>
                    <a:pt x="512" y="0"/>
                    <a:pt x="330" y="0"/>
                  </a:cubicBezTo>
                  <a:close/>
                  <a:moveTo>
                    <a:pt x="330" y="574"/>
                  </a:moveTo>
                  <a:cubicBezTo>
                    <a:pt x="195" y="574"/>
                    <a:pt x="86" y="465"/>
                    <a:pt x="86" y="330"/>
                  </a:cubicBezTo>
                  <a:cubicBezTo>
                    <a:pt x="86" y="195"/>
                    <a:pt x="195" y="86"/>
                    <a:pt x="330" y="86"/>
                  </a:cubicBezTo>
                  <a:cubicBezTo>
                    <a:pt x="465" y="86"/>
                    <a:pt x="574" y="195"/>
                    <a:pt x="574" y="330"/>
                  </a:cubicBezTo>
                  <a:cubicBezTo>
                    <a:pt x="574" y="465"/>
                    <a:pt x="465" y="574"/>
                    <a:pt x="330" y="574"/>
                  </a:cubicBezTo>
                  <a:close/>
                  <a:moveTo>
                    <a:pt x="330" y="574"/>
                  </a:moveTo>
                  <a:cubicBezTo>
                    <a:pt x="330" y="574"/>
                    <a:pt x="330" y="574"/>
                    <a:pt x="330" y="5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1" name="Group 192"/>
          <p:cNvGrpSpPr>
            <a:grpSpLocks noChangeAspect="1"/>
          </p:cNvGrpSpPr>
          <p:nvPr/>
        </p:nvGrpSpPr>
        <p:grpSpPr bwMode="auto">
          <a:xfrm>
            <a:off x="10968037" y="4449763"/>
            <a:ext cx="512763" cy="527050"/>
            <a:chOff x="1742" y="2962"/>
            <a:chExt cx="323" cy="332"/>
          </a:xfrm>
          <a:solidFill>
            <a:srgbClr val="F9B359"/>
          </a:solidFill>
          <a:effectLst/>
        </p:grpSpPr>
        <p:sp>
          <p:nvSpPr>
            <p:cNvPr id="253" name="Freeform 193"/>
            <p:cNvSpPr>
              <a:spLocks noEditPoints="1"/>
            </p:cNvSpPr>
            <p:nvPr/>
          </p:nvSpPr>
          <p:spPr bwMode="auto">
            <a:xfrm>
              <a:off x="1856" y="2962"/>
              <a:ext cx="95" cy="332"/>
            </a:xfrm>
            <a:custGeom>
              <a:avLst/>
              <a:gdLst>
                <a:gd name="T0" fmla="*/ 262 w 438"/>
                <a:gd name="T1" fmla="*/ 749 h 1537"/>
                <a:gd name="T2" fmla="*/ 262 w 438"/>
                <a:gd name="T3" fmla="*/ 43 h 1537"/>
                <a:gd name="T4" fmla="*/ 219 w 438"/>
                <a:gd name="T5" fmla="*/ 0 h 1537"/>
                <a:gd name="T6" fmla="*/ 176 w 438"/>
                <a:gd name="T7" fmla="*/ 43 h 1537"/>
                <a:gd name="T8" fmla="*/ 176 w 438"/>
                <a:gd name="T9" fmla="*/ 749 h 1537"/>
                <a:gd name="T10" fmla="*/ 0 w 438"/>
                <a:gd name="T11" fmla="*/ 964 h 1537"/>
                <a:gd name="T12" fmla="*/ 176 w 438"/>
                <a:gd name="T13" fmla="*/ 1179 h 1537"/>
                <a:gd name="T14" fmla="*/ 176 w 438"/>
                <a:gd name="T15" fmla="*/ 1493 h 1537"/>
                <a:gd name="T16" fmla="*/ 219 w 438"/>
                <a:gd name="T17" fmla="*/ 1537 h 1537"/>
                <a:gd name="T18" fmla="*/ 262 w 438"/>
                <a:gd name="T19" fmla="*/ 1493 h 1537"/>
                <a:gd name="T20" fmla="*/ 262 w 438"/>
                <a:gd name="T21" fmla="*/ 1179 h 1537"/>
                <a:gd name="T22" fmla="*/ 438 w 438"/>
                <a:gd name="T23" fmla="*/ 964 h 1537"/>
                <a:gd name="T24" fmla="*/ 262 w 438"/>
                <a:gd name="T25" fmla="*/ 749 h 1537"/>
                <a:gd name="T26" fmla="*/ 219 w 438"/>
                <a:gd name="T27" fmla="*/ 1097 h 1537"/>
                <a:gd name="T28" fmla="*/ 86 w 438"/>
                <a:gd name="T29" fmla="*/ 964 h 1537"/>
                <a:gd name="T30" fmla="*/ 219 w 438"/>
                <a:gd name="T31" fmla="*/ 831 h 1537"/>
                <a:gd name="T32" fmla="*/ 352 w 438"/>
                <a:gd name="T33" fmla="*/ 964 h 1537"/>
                <a:gd name="T34" fmla="*/ 219 w 438"/>
                <a:gd name="T35" fmla="*/ 1097 h 1537"/>
                <a:gd name="T36" fmla="*/ 219 w 438"/>
                <a:gd name="T37" fmla="*/ 1097 h 1537"/>
                <a:gd name="T38" fmla="*/ 219 w 438"/>
                <a:gd name="T39" fmla="*/ 1097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8" h="1537">
                  <a:moveTo>
                    <a:pt x="262" y="749"/>
                  </a:moveTo>
                  <a:cubicBezTo>
                    <a:pt x="262" y="43"/>
                    <a:pt x="262" y="43"/>
                    <a:pt x="262" y="43"/>
                  </a:cubicBezTo>
                  <a:cubicBezTo>
                    <a:pt x="262" y="19"/>
                    <a:pt x="243" y="0"/>
                    <a:pt x="219" y="0"/>
                  </a:cubicBezTo>
                  <a:cubicBezTo>
                    <a:pt x="195" y="0"/>
                    <a:pt x="176" y="19"/>
                    <a:pt x="176" y="43"/>
                  </a:cubicBezTo>
                  <a:cubicBezTo>
                    <a:pt x="176" y="749"/>
                    <a:pt x="176" y="749"/>
                    <a:pt x="176" y="749"/>
                  </a:cubicBezTo>
                  <a:cubicBezTo>
                    <a:pt x="76" y="769"/>
                    <a:pt x="0" y="858"/>
                    <a:pt x="0" y="964"/>
                  </a:cubicBezTo>
                  <a:cubicBezTo>
                    <a:pt x="0" y="1070"/>
                    <a:pt x="76" y="1159"/>
                    <a:pt x="176" y="1179"/>
                  </a:cubicBezTo>
                  <a:cubicBezTo>
                    <a:pt x="176" y="1493"/>
                    <a:pt x="176" y="1493"/>
                    <a:pt x="176" y="1493"/>
                  </a:cubicBezTo>
                  <a:cubicBezTo>
                    <a:pt x="176" y="1517"/>
                    <a:pt x="195" y="1537"/>
                    <a:pt x="219" y="1537"/>
                  </a:cubicBezTo>
                  <a:cubicBezTo>
                    <a:pt x="243" y="1537"/>
                    <a:pt x="262" y="1517"/>
                    <a:pt x="262" y="1493"/>
                  </a:cubicBezTo>
                  <a:cubicBezTo>
                    <a:pt x="262" y="1179"/>
                    <a:pt x="262" y="1179"/>
                    <a:pt x="262" y="1179"/>
                  </a:cubicBezTo>
                  <a:cubicBezTo>
                    <a:pt x="363" y="1159"/>
                    <a:pt x="438" y="1070"/>
                    <a:pt x="438" y="964"/>
                  </a:cubicBezTo>
                  <a:cubicBezTo>
                    <a:pt x="438" y="858"/>
                    <a:pt x="363" y="769"/>
                    <a:pt x="262" y="749"/>
                  </a:cubicBezTo>
                  <a:close/>
                  <a:moveTo>
                    <a:pt x="219" y="1097"/>
                  </a:moveTo>
                  <a:cubicBezTo>
                    <a:pt x="146" y="1097"/>
                    <a:pt x="86" y="1037"/>
                    <a:pt x="86" y="964"/>
                  </a:cubicBezTo>
                  <a:cubicBezTo>
                    <a:pt x="86" y="891"/>
                    <a:pt x="146" y="831"/>
                    <a:pt x="219" y="831"/>
                  </a:cubicBezTo>
                  <a:cubicBezTo>
                    <a:pt x="292" y="831"/>
                    <a:pt x="352" y="891"/>
                    <a:pt x="352" y="964"/>
                  </a:cubicBezTo>
                  <a:cubicBezTo>
                    <a:pt x="352" y="1037"/>
                    <a:pt x="292" y="1097"/>
                    <a:pt x="219" y="1097"/>
                  </a:cubicBezTo>
                  <a:close/>
                  <a:moveTo>
                    <a:pt x="219" y="1097"/>
                  </a:moveTo>
                  <a:cubicBezTo>
                    <a:pt x="219" y="1097"/>
                    <a:pt x="219" y="1097"/>
                    <a:pt x="219" y="109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94"/>
            <p:cNvSpPr>
              <a:spLocks noEditPoints="1"/>
            </p:cNvSpPr>
            <p:nvPr/>
          </p:nvSpPr>
          <p:spPr bwMode="auto">
            <a:xfrm>
              <a:off x="1742" y="2962"/>
              <a:ext cx="95" cy="332"/>
            </a:xfrm>
            <a:custGeom>
              <a:avLst/>
              <a:gdLst>
                <a:gd name="T0" fmla="*/ 262 w 438"/>
                <a:gd name="T1" fmla="*/ 387 h 1537"/>
                <a:gd name="T2" fmla="*/ 262 w 438"/>
                <a:gd name="T3" fmla="*/ 43 h 1537"/>
                <a:gd name="T4" fmla="*/ 219 w 438"/>
                <a:gd name="T5" fmla="*/ 0 h 1537"/>
                <a:gd name="T6" fmla="*/ 176 w 438"/>
                <a:gd name="T7" fmla="*/ 43 h 1537"/>
                <a:gd name="T8" fmla="*/ 176 w 438"/>
                <a:gd name="T9" fmla="*/ 387 h 1537"/>
                <a:gd name="T10" fmla="*/ 0 w 438"/>
                <a:gd name="T11" fmla="*/ 602 h 1537"/>
                <a:gd name="T12" fmla="*/ 176 w 438"/>
                <a:gd name="T13" fmla="*/ 817 h 1537"/>
                <a:gd name="T14" fmla="*/ 176 w 438"/>
                <a:gd name="T15" fmla="*/ 1493 h 1537"/>
                <a:gd name="T16" fmla="*/ 219 w 438"/>
                <a:gd name="T17" fmla="*/ 1537 h 1537"/>
                <a:gd name="T18" fmla="*/ 262 w 438"/>
                <a:gd name="T19" fmla="*/ 1493 h 1537"/>
                <a:gd name="T20" fmla="*/ 262 w 438"/>
                <a:gd name="T21" fmla="*/ 817 h 1537"/>
                <a:gd name="T22" fmla="*/ 438 w 438"/>
                <a:gd name="T23" fmla="*/ 602 h 1537"/>
                <a:gd name="T24" fmla="*/ 262 w 438"/>
                <a:gd name="T25" fmla="*/ 387 h 1537"/>
                <a:gd name="T26" fmla="*/ 219 w 438"/>
                <a:gd name="T27" fmla="*/ 735 h 1537"/>
                <a:gd name="T28" fmla="*/ 86 w 438"/>
                <a:gd name="T29" fmla="*/ 602 h 1537"/>
                <a:gd name="T30" fmla="*/ 219 w 438"/>
                <a:gd name="T31" fmla="*/ 469 h 1537"/>
                <a:gd name="T32" fmla="*/ 352 w 438"/>
                <a:gd name="T33" fmla="*/ 602 h 1537"/>
                <a:gd name="T34" fmla="*/ 219 w 438"/>
                <a:gd name="T35" fmla="*/ 735 h 1537"/>
                <a:gd name="T36" fmla="*/ 219 w 438"/>
                <a:gd name="T37" fmla="*/ 735 h 1537"/>
                <a:gd name="T38" fmla="*/ 219 w 438"/>
                <a:gd name="T39" fmla="*/ 735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8" h="1537">
                  <a:moveTo>
                    <a:pt x="262" y="387"/>
                  </a:moveTo>
                  <a:cubicBezTo>
                    <a:pt x="262" y="43"/>
                    <a:pt x="262" y="43"/>
                    <a:pt x="262" y="43"/>
                  </a:cubicBezTo>
                  <a:cubicBezTo>
                    <a:pt x="262" y="19"/>
                    <a:pt x="243" y="0"/>
                    <a:pt x="219" y="0"/>
                  </a:cubicBezTo>
                  <a:cubicBezTo>
                    <a:pt x="195" y="0"/>
                    <a:pt x="176" y="19"/>
                    <a:pt x="176" y="43"/>
                  </a:cubicBezTo>
                  <a:cubicBezTo>
                    <a:pt x="176" y="387"/>
                    <a:pt x="176" y="387"/>
                    <a:pt x="176" y="387"/>
                  </a:cubicBezTo>
                  <a:cubicBezTo>
                    <a:pt x="76" y="407"/>
                    <a:pt x="0" y="496"/>
                    <a:pt x="0" y="602"/>
                  </a:cubicBezTo>
                  <a:cubicBezTo>
                    <a:pt x="0" y="708"/>
                    <a:pt x="76" y="797"/>
                    <a:pt x="176" y="817"/>
                  </a:cubicBezTo>
                  <a:cubicBezTo>
                    <a:pt x="176" y="1493"/>
                    <a:pt x="176" y="1493"/>
                    <a:pt x="176" y="1493"/>
                  </a:cubicBezTo>
                  <a:cubicBezTo>
                    <a:pt x="176" y="1517"/>
                    <a:pt x="195" y="1537"/>
                    <a:pt x="219" y="1537"/>
                  </a:cubicBezTo>
                  <a:cubicBezTo>
                    <a:pt x="243" y="1537"/>
                    <a:pt x="262" y="1517"/>
                    <a:pt x="262" y="1493"/>
                  </a:cubicBezTo>
                  <a:cubicBezTo>
                    <a:pt x="262" y="817"/>
                    <a:pt x="262" y="817"/>
                    <a:pt x="262" y="817"/>
                  </a:cubicBezTo>
                  <a:cubicBezTo>
                    <a:pt x="363" y="796"/>
                    <a:pt x="438" y="708"/>
                    <a:pt x="438" y="602"/>
                  </a:cubicBezTo>
                  <a:cubicBezTo>
                    <a:pt x="438" y="495"/>
                    <a:pt x="363" y="407"/>
                    <a:pt x="262" y="387"/>
                  </a:cubicBezTo>
                  <a:close/>
                  <a:moveTo>
                    <a:pt x="219" y="735"/>
                  </a:moveTo>
                  <a:cubicBezTo>
                    <a:pt x="146" y="735"/>
                    <a:pt x="86" y="675"/>
                    <a:pt x="86" y="602"/>
                  </a:cubicBezTo>
                  <a:cubicBezTo>
                    <a:pt x="86" y="529"/>
                    <a:pt x="146" y="469"/>
                    <a:pt x="219" y="469"/>
                  </a:cubicBezTo>
                  <a:cubicBezTo>
                    <a:pt x="292" y="469"/>
                    <a:pt x="352" y="529"/>
                    <a:pt x="352" y="602"/>
                  </a:cubicBezTo>
                  <a:cubicBezTo>
                    <a:pt x="352" y="675"/>
                    <a:pt x="292" y="735"/>
                    <a:pt x="219" y="735"/>
                  </a:cubicBezTo>
                  <a:close/>
                  <a:moveTo>
                    <a:pt x="219" y="735"/>
                  </a:moveTo>
                  <a:cubicBezTo>
                    <a:pt x="219" y="735"/>
                    <a:pt x="219" y="735"/>
                    <a:pt x="219" y="7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95"/>
            <p:cNvSpPr>
              <a:spLocks noEditPoints="1"/>
            </p:cNvSpPr>
            <p:nvPr/>
          </p:nvSpPr>
          <p:spPr bwMode="auto">
            <a:xfrm>
              <a:off x="1970" y="2962"/>
              <a:ext cx="95" cy="332"/>
            </a:xfrm>
            <a:custGeom>
              <a:avLst/>
              <a:gdLst>
                <a:gd name="T0" fmla="*/ 262 w 438"/>
                <a:gd name="T1" fmla="*/ 387 h 1537"/>
                <a:gd name="T2" fmla="*/ 262 w 438"/>
                <a:gd name="T3" fmla="*/ 43 h 1537"/>
                <a:gd name="T4" fmla="*/ 219 w 438"/>
                <a:gd name="T5" fmla="*/ 0 h 1537"/>
                <a:gd name="T6" fmla="*/ 176 w 438"/>
                <a:gd name="T7" fmla="*/ 43 h 1537"/>
                <a:gd name="T8" fmla="*/ 176 w 438"/>
                <a:gd name="T9" fmla="*/ 387 h 1537"/>
                <a:gd name="T10" fmla="*/ 0 w 438"/>
                <a:gd name="T11" fmla="*/ 602 h 1537"/>
                <a:gd name="T12" fmla="*/ 176 w 438"/>
                <a:gd name="T13" fmla="*/ 817 h 1537"/>
                <a:gd name="T14" fmla="*/ 176 w 438"/>
                <a:gd name="T15" fmla="*/ 1494 h 1537"/>
                <a:gd name="T16" fmla="*/ 219 w 438"/>
                <a:gd name="T17" fmla="*/ 1537 h 1537"/>
                <a:gd name="T18" fmla="*/ 262 w 438"/>
                <a:gd name="T19" fmla="*/ 1494 h 1537"/>
                <a:gd name="T20" fmla="*/ 262 w 438"/>
                <a:gd name="T21" fmla="*/ 817 h 1537"/>
                <a:gd name="T22" fmla="*/ 438 w 438"/>
                <a:gd name="T23" fmla="*/ 602 h 1537"/>
                <a:gd name="T24" fmla="*/ 262 w 438"/>
                <a:gd name="T25" fmla="*/ 387 h 1537"/>
                <a:gd name="T26" fmla="*/ 219 w 438"/>
                <a:gd name="T27" fmla="*/ 735 h 1537"/>
                <a:gd name="T28" fmla="*/ 86 w 438"/>
                <a:gd name="T29" fmla="*/ 602 h 1537"/>
                <a:gd name="T30" fmla="*/ 219 w 438"/>
                <a:gd name="T31" fmla="*/ 469 h 1537"/>
                <a:gd name="T32" fmla="*/ 352 w 438"/>
                <a:gd name="T33" fmla="*/ 602 h 1537"/>
                <a:gd name="T34" fmla="*/ 219 w 438"/>
                <a:gd name="T35" fmla="*/ 735 h 1537"/>
                <a:gd name="T36" fmla="*/ 219 w 438"/>
                <a:gd name="T37" fmla="*/ 735 h 1537"/>
                <a:gd name="T38" fmla="*/ 219 w 438"/>
                <a:gd name="T39" fmla="*/ 735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8" h="1537">
                  <a:moveTo>
                    <a:pt x="262" y="387"/>
                  </a:moveTo>
                  <a:cubicBezTo>
                    <a:pt x="262" y="43"/>
                    <a:pt x="262" y="43"/>
                    <a:pt x="262" y="43"/>
                  </a:cubicBezTo>
                  <a:cubicBezTo>
                    <a:pt x="262" y="19"/>
                    <a:pt x="243" y="0"/>
                    <a:pt x="219" y="0"/>
                  </a:cubicBezTo>
                  <a:cubicBezTo>
                    <a:pt x="195" y="0"/>
                    <a:pt x="176" y="19"/>
                    <a:pt x="176" y="43"/>
                  </a:cubicBezTo>
                  <a:cubicBezTo>
                    <a:pt x="176" y="387"/>
                    <a:pt x="176" y="387"/>
                    <a:pt x="176" y="387"/>
                  </a:cubicBezTo>
                  <a:cubicBezTo>
                    <a:pt x="76" y="407"/>
                    <a:pt x="0" y="496"/>
                    <a:pt x="0" y="602"/>
                  </a:cubicBezTo>
                  <a:cubicBezTo>
                    <a:pt x="0" y="708"/>
                    <a:pt x="76" y="797"/>
                    <a:pt x="176" y="817"/>
                  </a:cubicBezTo>
                  <a:cubicBezTo>
                    <a:pt x="176" y="1494"/>
                    <a:pt x="176" y="1494"/>
                    <a:pt x="176" y="1494"/>
                  </a:cubicBezTo>
                  <a:cubicBezTo>
                    <a:pt x="176" y="1518"/>
                    <a:pt x="195" y="1537"/>
                    <a:pt x="219" y="1537"/>
                  </a:cubicBezTo>
                  <a:cubicBezTo>
                    <a:pt x="243" y="1537"/>
                    <a:pt x="262" y="1518"/>
                    <a:pt x="262" y="1494"/>
                  </a:cubicBezTo>
                  <a:cubicBezTo>
                    <a:pt x="262" y="817"/>
                    <a:pt x="262" y="817"/>
                    <a:pt x="262" y="817"/>
                  </a:cubicBezTo>
                  <a:cubicBezTo>
                    <a:pt x="362" y="796"/>
                    <a:pt x="438" y="708"/>
                    <a:pt x="438" y="602"/>
                  </a:cubicBezTo>
                  <a:cubicBezTo>
                    <a:pt x="438" y="495"/>
                    <a:pt x="363" y="407"/>
                    <a:pt x="262" y="387"/>
                  </a:cubicBezTo>
                  <a:close/>
                  <a:moveTo>
                    <a:pt x="219" y="735"/>
                  </a:moveTo>
                  <a:cubicBezTo>
                    <a:pt x="146" y="735"/>
                    <a:pt x="86" y="675"/>
                    <a:pt x="86" y="602"/>
                  </a:cubicBezTo>
                  <a:cubicBezTo>
                    <a:pt x="86" y="529"/>
                    <a:pt x="146" y="469"/>
                    <a:pt x="219" y="469"/>
                  </a:cubicBezTo>
                  <a:cubicBezTo>
                    <a:pt x="292" y="469"/>
                    <a:pt x="352" y="529"/>
                    <a:pt x="352" y="602"/>
                  </a:cubicBezTo>
                  <a:cubicBezTo>
                    <a:pt x="352" y="675"/>
                    <a:pt x="292" y="735"/>
                    <a:pt x="219" y="735"/>
                  </a:cubicBezTo>
                  <a:close/>
                  <a:moveTo>
                    <a:pt x="219" y="735"/>
                  </a:moveTo>
                  <a:cubicBezTo>
                    <a:pt x="219" y="735"/>
                    <a:pt x="219" y="735"/>
                    <a:pt x="219" y="7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8" name="Freeform 199"/>
          <p:cNvSpPr>
            <a:spLocks noEditPoints="1"/>
          </p:cNvSpPr>
          <p:nvPr/>
        </p:nvSpPr>
        <p:spPr bwMode="auto">
          <a:xfrm>
            <a:off x="681037" y="5719763"/>
            <a:ext cx="500063" cy="528638"/>
          </a:xfrm>
          <a:custGeom>
            <a:avLst/>
            <a:gdLst>
              <a:gd name="T0" fmla="*/ 1177 w 1453"/>
              <a:gd name="T1" fmla="*/ 990 h 1541"/>
              <a:gd name="T2" fmla="*/ 959 w 1453"/>
              <a:gd name="T3" fmla="*/ 1098 h 1541"/>
              <a:gd name="T4" fmla="*/ 535 w 1453"/>
              <a:gd name="T5" fmla="*/ 861 h 1541"/>
              <a:gd name="T6" fmla="*/ 551 w 1453"/>
              <a:gd name="T7" fmla="*/ 770 h 1541"/>
              <a:gd name="T8" fmla="*/ 535 w 1453"/>
              <a:gd name="T9" fmla="*/ 679 h 1541"/>
              <a:gd name="T10" fmla="*/ 958 w 1453"/>
              <a:gd name="T11" fmla="*/ 443 h 1541"/>
              <a:gd name="T12" fmla="*/ 1177 w 1453"/>
              <a:gd name="T13" fmla="*/ 551 h 1541"/>
              <a:gd name="T14" fmla="*/ 1452 w 1453"/>
              <a:gd name="T15" fmla="*/ 276 h 1541"/>
              <a:gd name="T16" fmla="*/ 1177 w 1453"/>
              <a:gd name="T17" fmla="*/ 0 h 1541"/>
              <a:gd name="T18" fmla="*/ 901 w 1453"/>
              <a:gd name="T19" fmla="*/ 276 h 1541"/>
              <a:gd name="T20" fmla="*/ 917 w 1453"/>
              <a:gd name="T21" fmla="*/ 367 h 1541"/>
              <a:gd name="T22" fmla="*/ 494 w 1453"/>
              <a:gd name="T23" fmla="*/ 603 h 1541"/>
              <a:gd name="T24" fmla="*/ 276 w 1453"/>
              <a:gd name="T25" fmla="*/ 495 h 1541"/>
              <a:gd name="T26" fmla="*/ 0 w 1453"/>
              <a:gd name="T27" fmla="*/ 770 h 1541"/>
              <a:gd name="T28" fmla="*/ 276 w 1453"/>
              <a:gd name="T29" fmla="*/ 1046 h 1541"/>
              <a:gd name="T30" fmla="*/ 495 w 1453"/>
              <a:gd name="T31" fmla="*/ 937 h 1541"/>
              <a:gd name="T32" fmla="*/ 918 w 1453"/>
              <a:gd name="T33" fmla="*/ 1174 h 1541"/>
              <a:gd name="T34" fmla="*/ 902 w 1453"/>
              <a:gd name="T35" fmla="*/ 1266 h 1541"/>
              <a:gd name="T36" fmla="*/ 1177 w 1453"/>
              <a:gd name="T37" fmla="*/ 1541 h 1541"/>
              <a:gd name="T38" fmla="*/ 1453 w 1453"/>
              <a:gd name="T39" fmla="*/ 1266 h 1541"/>
              <a:gd name="T40" fmla="*/ 1177 w 1453"/>
              <a:gd name="T41" fmla="*/ 990 h 1541"/>
              <a:gd name="T42" fmla="*/ 1177 w 1453"/>
              <a:gd name="T43" fmla="*/ 87 h 1541"/>
              <a:gd name="T44" fmla="*/ 1366 w 1453"/>
              <a:gd name="T45" fmla="*/ 276 h 1541"/>
              <a:gd name="T46" fmla="*/ 1177 w 1453"/>
              <a:gd name="T47" fmla="*/ 465 h 1541"/>
              <a:gd name="T48" fmla="*/ 988 w 1453"/>
              <a:gd name="T49" fmla="*/ 276 h 1541"/>
              <a:gd name="T50" fmla="*/ 1177 w 1453"/>
              <a:gd name="T51" fmla="*/ 87 h 1541"/>
              <a:gd name="T52" fmla="*/ 276 w 1453"/>
              <a:gd name="T53" fmla="*/ 959 h 1541"/>
              <a:gd name="T54" fmla="*/ 87 w 1453"/>
              <a:gd name="T55" fmla="*/ 770 h 1541"/>
              <a:gd name="T56" fmla="*/ 276 w 1453"/>
              <a:gd name="T57" fmla="*/ 581 h 1541"/>
              <a:gd name="T58" fmla="*/ 465 w 1453"/>
              <a:gd name="T59" fmla="*/ 770 h 1541"/>
              <a:gd name="T60" fmla="*/ 276 w 1453"/>
              <a:gd name="T61" fmla="*/ 959 h 1541"/>
              <a:gd name="T62" fmla="*/ 1177 w 1453"/>
              <a:gd name="T63" fmla="*/ 1454 h 1541"/>
              <a:gd name="T64" fmla="*/ 988 w 1453"/>
              <a:gd name="T65" fmla="*/ 1265 h 1541"/>
              <a:gd name="T66" fmla="*/ 1177 w 1453"/>
              <a:gd name="T67" fmla="*/ 1076 h 1541"/>
              <a:gd name="T68" fmla="*/ 1366 w 1453"/>
              <a:gd name="T69" fmla="*/ 1265 h 1541"/>
              <a:gd name="T70" fmla="*/ 1177 w 1453"/>
              <a:gd name="T71" fmla="*/ 1454 h 1541"/>
              <a:gd name="T72" fmla="*/ 1177 w 1453"/>
              <a:gd name="T73" fmla="*/ 1454 h 1541"/>
              <a:gd name="T74" fmla="*/ 1177 w 1453"/>
              <a:gd name="T75" fmla="*/ 1454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3" h="1541">
                <a:moveTo>
                  <a:pt x="1177" y="990"/>
                </a:moveTo>
                <a:cubicBezTo>
                  <a:pt x="1088" y="990"/>
                  <a:pt x="1009" y="1032"/>
                  <a:pt x="959" y="1098"/>
                </a:cubicBezTo>
                <a:cubicBezTo>
                  <a:pt x="535" y="861"/>
                  <a:pt x="535" y="861"/>
                  <a:pt x="535" y="861"/>
                </a:cubicBezTo>
                <a:cubicBezTo>
                  <a:pt x="545" y="833"/>
                  <a:pt x="551" y="802"/>
                  <a:pt x="551" y="770"/>
                </a:cubicBezTo>
                <a:cubicBezTo>
                  <a:pt x="551" y="738"/>
                  <a:pt x="545" y="708"/>
                  <a:pt x="535" y="679"/>
                </a:cubicBezTo>
                <a:cubicBezTo>
                  <a:pt x="958" y="443"/>
                  <a:pt x="958" y="443"/>
                  <a:pt x="958" y="443"/>
                </a:cubicBezTo>
                <a:cubicBezTo>
                  <a:pt x="1008" y="508"/>
                  <a:pt x="1088" y="551"/>
                  <a:pt x="1177" y="551"/>
                </a:cubicBezTo>
                <a:cubicBezTo>
                  <a:pt x="1328" y="551"/>
                  <a:pt x="1452" y="428"/>
                  <a:pt x="1452" y="276"/>
                </a:cubicBezTo>
                <a:cubicBezTo>
                  <a:pt x="1452" y="124"/>
                  <a:pt x="1329" y="0"/>
                  <a:pt x="1177" y="0"/>
                </a:cubicBezTo>
                <a:cubicBezTo>
                  <a:pt x="1025" y="0"/>
                  <a:pt x="901" y="124"/>
                  <a:pt x="901" y="276"/>
                </a:cubicBezTo>
                <a:cubicBezTo>
                  <a:pt x="901" y="308"/>
                  <a:pt x="907" y="338"/>
                  <a:pt x="917" y="367"/>
                </a:cubicBezTo>
                <a:cubicBezTo>
                  <a:pt x="494" y="603"/>
                  <a:pt x="494" y="603"/>
                  <a:pt x="494" y="603"/>
                </a:cubicBezTo>
                <a:cubicBezTo>
                  <a:pt x="444" y="537"/>
                  <a:pt x="364" y="495"/>
                  <a:pt x="276" y="495"/>
                </a:cubicBezTo>
                <a:cubicBezTo>
                  <a:pt x="124" y="495"/>
                  <a:pt x="0" y="618"/>
                  <a:pt x="0" y="770"/>
                </a:cubicBezTo>
                <a:cubicBezTo>
                  <a:pt x="0" y="922"/>
                  <a:pt x="124" y="1046"/>
                  <a:pt x="276" y="1046"/>
                </a:cubicBezTo>
                <a:cubicBezTo>
                  <a:pt x="365" y="1046"/>
                  <a:pt x="444" y="1003"/>
                  <a:pt x="495" y="937"/>
                </a:cubicBezTo>
                <a:cubicBezTo>
                  <a:pt x="918" y="1174"/>
                  <a:pt x="918" y="1174"/>
                  <a:pt x="918" y="1174"/>
                </a:cubicBezTo>
                <a:cubicBezTo>
                  <a:pt x="908" y="1203"/>
                  <a:pt x="902" y="1234"/>
                  <a:pt x="902" y="1266"/>
                </a:cubicBezTo>
                <a:cubicBezTo>
                  <a:pt x="902" y="1417"/>
                  <a:pt x="1025" y="1541"/>
                  <a:pt x="1177" y="1541"/>
                </a:cubicBezTo>
                <a:cubicBezTo>
                  <a:pt x="1329" y="1541"/>
                  <a:pt x="1453" y="1418"/>
                  <a:pt x="1453" y="1266"/>
                </a:cubicBezTo>
                <a:cubicBezTo>
                  <a:pt x="1453" y="1114"/>
                  <a:pt x="1329" y="990"/>
                  <a:pt x="1177" y="990"/>
                </a:cubicBezTo>
                <a:close/>
                <a:moveTo>
                  <a:pt x="1177" y="87"/>
                </a:moveTo>
                <a:cubicBezTo>
                  <a:pt x="1281" y="87"/>
                  <a:pt x="1366" y="172"/>
                  <a:pt x="1366" y="276"/>
                </a:cubicBezTo>
                <a:cubicBezTo>
                  <a:pt x="1366" y="380"/>
                  <a:pt x="1281" y="465"/>
                  <a:pt x="1177" y="465"/>
                </a:cubicBezTo>
                <a:cubicBezTo>
                  <a:pt x="1073" y="465"/>
                  <a:pt x="988" y="380"/>
                  <a:pt x="988" y="276"/>
                </a:cubicBezTo>
                <a:cubicBezTo>
                  <a:pt x="988" y="172"/>
                  <a:pt x="1073" y="87"/>
                  <a:pt x="1177" y="87"/>
                </a:cubicBezTo>
                <a:close/>
                <a:moveTo>
                  <a:pt x="276" y="959"/>
                </a:moveTo>
                <a:cubicBezTo>
                  <a:pt x="172" y="959"/>
                  <a:pt x="87" y="875"/>
                  <a:pt x="87" y="770"/>
                </a:cubicBezTo>
                <a:cubicBezTo>
                  <a:pt x="87" y="666"/>
                  <a:pt x="172" y="581"/>
                  <a:pt x="276" y="581"/>
                </a:cubicBezTo>
                <a:cubicBezTo>
                  <a:pt x="380" y="581"/>
                  <a:pt x="465" y="666"/>
                  <a:pt x="465" y="770"/>
                </a:cubicBezTo>
                <a:cubicBezTo>
                  <a:pt x="465" y="875"/>
                  <a:pt x="380" y="959"/>
                  <a:pt x="276" y="959"/>
                </a:cubicBezTo>
                <a:close/>
                <a:moveTo>
                  <a:pt x="1177" y="1454"/>
                </a:moveTo>
                <a:cubicBezTo>
                  <a:pt x="1073" y="1454"/>
                  <a:pt x="988" y="1370"/>
                  <a:pt x="988" y="1265"/>
                </a:cubicBezTo>
                <a:cubicBezTo>
                  <a:pt x="988" y="1161"/>
                  <a:pt x="1073" y="1076"/>
                  <a:pt x="1177" y="1076"/>
                </a:cubicBezTo>
                <a:cubicBezTo>
                  <a:pt x="1281" y="1076"/>
                  <a:pt x="1366" y="1161"/>
                  <a:pt x="1366" y="1265"/>
                </a:cubicBezTo>
                <a:cubicBezTo>
                  <a:pt x="1366" y="1370"/>
                  <a:pt x="1281" y="1454"/>
                  <a:pt x="1177" y="1454"/>
                </a:cubicBezTo>
                <a:close/>
                <a:moveTo>
                  <a:pt x="1177" y="1454"/>
                </a:moveTo>
                <a:cubicBezTo>
                  <a:pt x="1177" y="1454"/>
                  <a:pt x="1177" y="1454"/>
                  <a:pt x="1177" y="1454"/>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sp>
        <p:nvSpPr>
          <p:cNvPr id="261" name="Freeform 203"/>
          <p:cNvSpPr>
            <a:spLocks noEditPoints="1"/>
          </p:cNvSpPr>
          <p:nvPr/>
        </p:nvSpPr>
        <p:spPr bwMode="auto">
          <a:xfrm>
            <a:off x="1824037" y="5719763"/>
            <a:ext cx="430213" cy="536575"/>
          </a:xfrm>
          <a:custGeom>
            <a:avLst/>
            <a:gdLst>
              <a:gd name="T0" fmla="*/ 1252 w 1252"/>
              <a:gd name="T1" fmla="*/ 1353 h 1565"/>
              <a:gd name="T2" fmla="*/ 1163 w 1252"/>
              <a:gd name="T3" fmla="*/ 344 h 1565"/>
              <a:gd name="T4" fmla="*/ 1120 w 1252"/>
              <a:gd name="T5" fmla="*/ 304 h 1565"/>
              <a:gd name="T6" fmla="*/ 935 w 1252"/>
              <a:gd name="T7" fmla="*/ 304 h 1565"/>
              <a:gd name="T8" fmla="*/ 626 w 1252"/>
              <a:gd name="T9" fmla="*/ 0 h 1565"/>
              <a:gd name="T10" fmla="*/ 317 w 1252"/>
              <a:gd name="T11" fmla="*/ 304 h 1565"/>
              <a:gd name="T12" fmla="*/ 133 w 1252"/>
              <a:gd name="T13" fmla="*/ 304 h 1565"/>
              <a:gd name="T14" fmla="*/ 90 w 1252"/>
              <a:gd name="T15" fmla="*/ 344 h 1565"/>
              <a:gd name="T16" fmla="*/ 0 w 1252"/>
              <a:gd name="T17" fmla="*/ 1353 h 1565"/>
              <a:gd name="T18" fmla="*/ 0 w 1252"/>
              <a:gd name="T19" fmla="*/ 1356 h 1565"/>
              <a:gd name="T20" fmla="*/ 235 w 1252"/>
              <a:gd name="T21" fmla="*/ 1565 h 1565"/>
              <a:gd name="T22" fmla="*/ 1018 w 1252"/>
              <a:gd name="T23" fmla="*/ 1565 h 1565"/>
              <a:gd name="T24" fmla="*/ 1252 w 1252"/>
              <a:gd name="T25" fmla="*/ 1356 h 1565"/>
              <a:gd name="T26" fmla="*/ 1252 w 1252"/>
              <a:gd name="T27" fmla="*/ 1353 h 1565"/>
              <a:gd name="T28" fmla="*/ 626 w 1252"/>
              <a:gd name="T29" fmla="*/ 86 h 1565"/>
              <a:gd name="T30" fmla="*/ 849 w 1252"/>
              <a:gd name="T31" fmla="*/ 304 h 1565"/>
              <a:gd name="T32" fmla="*/ 404 w 1252"/>
              <a:gd name="T33" fmla="*/ 304 h 1565"/>
              <a:gd name="T34" fmla="*/ 626 w 1252"/>
              <a:gd name="T35" fmla="*/ 86 h 1565"/>
              <a:gd name="T36" fmla="*/ 1018 w 1252"/>
              <a:gd name="T37" fmla="*/ 1478 h 1565"/>
              <a:gd name="T38" fmla="*/ 235 w 1252"/>
              <a:gd name="T39" fmla="*/ 1478 h 1565"/>
              <a:gd name="T40" fmla="*/ 86 w 1252"/>
              <a:gd name="T41" fmla="*/ 1358 h 1565"/>
              <a:gd name="T42" fmla="*/ 172 w 1252"/>
              <a:gd name="T43" fmla="*/ 391 h 1565"/>
              <a:gd name="T44" fmla="*/ 317 w 1252"/>
              <a:gd name="T45" fmla="*/ 391 h 1565"/>
              <a:gd name="T46" fmla="*/ 317 w 1252"/>
              <a:gd name="T47" fmla="*/ 522 h 1565"/>
              <a:gd name="T48" fmla="*/ 360 w 1252"/>
              <a:gd name="T49" fmla="*/ 565 h 1565"/>
              <a:gd name="T50" fmla="*/ 403 w 1252"/>
              <a:gd name="T51" fmla="*/ 522 h 1565"/>
              <a:gd name="T52" fmla="*/ 403 w 1252"/>
              <a:gd name="T53" fmla="*/ 391 h 1565"/>
              <a:gd name="T54" fmla="*/ 849 w 1252"/>
              <a:gd name="T55" fmla="*/ 391 h 1565"/>
              <a:gd name="T56" fmla="*/ 849 w 1252"/>
              <a:gd name="T57" fmla="*/ 522 h 1565"/>
              <a:gd name="T58" fmla="*/ 892 w 1252"/>
              <a:gd name="T59" fmla="*/ 565 h 1565"/>
              <a:gd name="T60" fmla="*/ 935 w 1252"/>
              <a:gd name="T61" fmla="*/ 522 h 1565"/>
              <a:gd name="T62" fmla="*/ 935 w 1252"/>
              <a:gd name="T63" fmla="*/ 391 h 1565"/>
              <a:gd name="T64" fmla="*/ 1080 w 1252"/>
              <a:gd name="T65" fmla="*/ 391 h 1565"/>
              <a:gd name="T66" fmla="*/ 1166 w 1252"/>
              <a:gd name="T67" fmla="*/ 1358 h 1565"/>
              <a:gd name="T68" fmla="*/ 1018 w 1252"/>
              <a:gd name="T69" fmla="*/ 1478 h 1565"/>
              <a:gd name="T70" fmla="*/ 1018 w 1252"/>
              <a:gd name="T71" fmla="*/ 1478 h 1565"/>
              <a:gd name="T72" fmla="*/ 1018 w 1252"/>
              <a:gd name="T73" fmla="*/ 1478 h 1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2" h="1565">
                <a:moveTo>
                  <a:pt x="1252" y="1353"/>
                </a:moveTo>
                <a:cubicBezTo>
                  <a:pt x="1163" y="344"/>
                  <a:pt x="1163" y="344"/>
                  <a:pt x="1163" y="344"/>
                </a:cubicBezTo>
                <a:cubicBezTo>
                  <a:pt x="1161" y="321"/>
                  <a:pt x="1142" y="304"/>
                  <a:pt x="1120" y="304"/>
                </a:cubicBezTo>
                <a:cubicBezTo>
                  <a:pt x="935" y="304"/>
                  <a:pt x="935" y="304"/>
                  <a:pt x="935" y="304"/>
                </a:cubicBezTo>
                <a:cubicBezTo>
                  <a:pt x="933" y="136"/>
                  <a:pt x="795" y="0"/>
                  <a:pt x="626" y="0"/>
                </a:cubicBezTo>
                <a:cubicBezTo>
                  <a:pt x="457" y="0"/>
                  <a:pt x="320" y="136"/>
                  <a:pt x="317" y="304"/>
                </a:cubicBezTo>
                <a:cubicBezTo>
                  <a:pt x="133" y="304"/>
                  <a:pt x="133" y="304"/>
                  <a:pt x="133" y="304"/>
                </a:cubicBezTo>
                <a:cubicBezTo>
                  <a:pt x="110" y="304"/>
                  <a:pt x="92" y="321"/>
                  <a:pt x="90" y="344"/>
                </a:cubicBezTo>
                <a:cubicBezTo>
                  <a:pt x="0" y="1353"/>
                  <a:pt x="0" y="1353"/>
                  <a:pt x="0" y="1353"/>
                </a:cubicBezTo>
                <a:cubicBezTo>
                  <a:pt x="0" y="1354"/>
                  <a:pt x="0" y="1355"/>
                  <a:pt x="0" y="1356"/>
                </a:cubicBezTo>
                <a:cubicBezTo>
                  <a:pt x="0" y="1471"/>
                  <a:pt x="105" y="1565"/>
                  <a:pt x="235" y="1565"/>
                </a:cubicBezTo>
                <a:cubicBezTo>
                  <a:pt x="1018" y="1565"/>
                  <a:pt x="1018" y="1565"/>
                  <a:pt x="1018" y="1565"/>
                </a:cubicBezTo>
                <a:cubicBezTo>
                  <a:pt x="1147" y="1565"/>
                  <a:pt x="1252" y="1471"/>
                  <a:pt x="1252" y="1356"/>
                </a:cubicBezTo>
                <a:cubicBezTo>
                  <a:pt x="1252" y="1355"/>
                  <a:pt x="1252" y="1354"/>
                  <a:pt x="1252" y="1353"/>
                </a:cubicBezTo>
                <a:close/>
                <a:moveTo>
                  <a:pt x="626" y="86"/>
                </a:moveTo>
                <a:cubicBezTo>
                  <a:pt x="748" y="86"/>
                  <a:pt x="846" y="184"/>
                  <a:pt x="849" y="304"/>
                </a:cubicBezTo>
                <a:cubicBezTo>
                  <a:pt x="404" y="304"/>
                  <a:pt x="404" y="304"/>
                  <a:pt x="404" y="304"/>
                </a:cubicBezTo>
                <a:cubicBezTo>
                  <a:pt x="406" y="184"/>
                  <a:pt x="505" y="86"/>
                  <a:pt x="626" y="86"/>
                </a:cubicBezTo>
                <a:close/>
                <a:moveTo>
                  <a:pt x="1018" y="1478"/>
                </a:moveTo>
                <a:cubicBezTo>
                  <a:pt x="235" y="1478"/>
                  <a:pt x="235" y="1478"/>
                  <a:pt x="235" y="1478"/>
                </a:cubicBezTo>
                <a:cubicBezTo>
                  <a:pt x="154" y="1478"/>
                  <a:pt x="88" y="1425"/>
                  <a:pt x="86" y="1358"/>
                </a:cubicBezTo>
                <a:cubicBezTo>
                  <a:pt x="172" y="391"/>
                  <a:pt x="172" y="391"/>
                  <a:pt x="172" y="391"/>
                </a:cubicBezTo>
                <a:cubicBezTo>
                  <a:pt x="317" y="391"/>
                  <a:pt x="317" y="391"/>
                  <a:pt x="317" y="391"/>
                </a:cubicBezTo>
                <a:cubicBezTo>
                  <a:pt x="317" y="522"/>
                  <a:pt x="317" y="522"/>
                  <a:pt x="317" y="522"/>
                </a:cubicBezTo>
                <a:cubicBezTo>
                  <a:pt x="317" y="546"/>
                  <a:pt x="336" y="565"/>
                  <a:pt x="360" y="565"/>
                </a:cubicBezTo>
                <a:cubicBezTo>
                  <a:pt x="384" y="565"/>
                  <a:pt x="403" y="546"/>
                  <a:pt x="403" y="522"/>
                </a:cubicBezTo>
                <a:cubicBezTo>
                  <a:pt x="403" y="391"/>
                  <a:pt x="403" y="391"/>
                  <a:pt x="403" y="391"/>
                </a:cubicBezTo>
                <a:cubicBezTo>
                  <a:pt x="849" y="391"/>
                  <a:pt x="849" y="391"/>
                  <a:pt x="849" y="391"/>
                </a:cubicBezTo>
                <a:cubicBezTo>
                  <a:pt x="849" y="522"/>
                  <a:pt x="849" y="522"/>
                  <a:pt x="849" y="522"/>
                </a:cubicBezTo>
                <a:cubicBezTo>
                  <a:pt x="849" y="546"/>
                  <a:pt x="868" y="565"/>
                  <a:pt x="892" y="565"/>
                </a:cubicBezTo>
                <a:cubicBezTo>
                  <a:pt x="916" y="565"/>
                  <a:pt x="935" y="546"/>
                  <a:pt x="935" y="522"/>
                </a:cubicBezTo>
                <a:cubicBezTo>
                  <a:pt x="935" y="391"/>
                  <a:pt x="935" y="391"/>
                  <a:pt x="935" y="391"/>
                </a:cubicBezTo>
                <a:cubicBezTo>
                  <a:pt x="1080" y="391"/>
                  <a:pt x="1080" y="391"/>
                  <a:pt x="1080" y="391"/>
                </a:cubicBezTo>
                <a:cubicBezTo>
                  <a:pt x="1166" y="1358"/>
                  <a:pt x="1166" y="1358"/>
                  <a:pt x="1166" y="1358"/>
                </a:cubicBezTo>
                <a:cubicBezTo>
                  <a:pt x="1165" y="1425"/>
                  <a:pt x="1099" y="1478"/>
                  <a:pt x="1018" y="1478"/>
                </a:cubicBezTo>
                <a:close/>
                <a:moveTo>
                  <a:pt x="1018" y="1478"/>
                </a:moveTo>
                <a:cubicBezTo>
                  <a:pt x="1018" y="1478"/>
                  <a:pt x="1018" y="1478"/>
                  <a:pt x="1018" y="1478"/>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sp>
        <p:nvSpPr>
          <p:cNvPr id="264" name="Freeform 207"/>
          <p:cNvSpPr>
            <a:spLocks noEditPoints="1"/>
          </p:cNvSpPr>
          <p:nvPr/>
        </p:nvSpPr>
        <p:spPr bwMode="auto">
          <a:xfrm>
            <a:off x="2967037" y="5719763"/>
            <a:ext cx="500063" cy="536575"/>
          </a:xfrm>
          <a:custGeom>
            <a:avLst/>
            <a:gdLst>
              <a:gd name="T0" fmla="*/ 1276 w 1453"/>
              <a:gd name="T1" fmla="*/ 1031 h 1563"/>
              <a:gd name="T2" fmla="*/ 1453 w 1453"/>
              <a:gd name="T3" fmla="*/ 490 h 1563"/>
              <a:gd name="T4" fmla="*/ 1452 w 1453"/>
              <a:gd name="T5" fmla="*/ 486 h 1563"/>
              <a:gd name="T6" fmla="*/ 1451 w 1453"/>
              <a:gd name="T7" fmla="*/ 481 h 1563"/>
              <a:gd name="T8" fmla="*/ 1450 w 1453"/>
              <a:gd name="T9" fmla="*/ 478 h 1563"/>
              <a:gd name="T10" fmla="*/ 1448 w 1453"/>
              <a:gd name="T11" fmla="*/ 474 h 1563"/>
              <a:gd name="T12" fmla="*/ 1446 w 1453"/>
              <a:gd name="T13" fmla="*/ 470 h 1563"/>
              <a:gd name="T14" fmla="*/ 1444 w 1453"/>
              <a:gd name="T15" fmla="*/ 467 h 1563"/>
              <a:gd name="T16" fmla="*/ 1441 w 1453"/>
              <a:gd name="T17" fmla="*/ 464 h 1563"/>
              <a:gd name="T18" fmla="*/ 1438 w 1453"/>
              <a:gd name="T19" fmla="*/ 461 h 1563"/>
              <a:gd name="T20" fmla="*/ 1435 w 1453"/>
              <a:gd name="T21" fmla="*/ 458 h 1563"/>
              <a:gd name="T22" fmla="*/ 1431 w 1453"/>
              <a:gd name="T23" fmla="*/ 456 h 1563"/>
              <a:gd name="T24" fmla="*/ 1425 w 1453"/>
              <a:gd name="T25" fmla="*/ 453 h 1563"/>
              <a:gd name="T26" fmla="*/ 1421 w 1453"/>
              <a:gd name="T27" fmla="*/ 452 h 1563"/>
              <a:gd name="T28" fmla="*/ 1417 w 1453"/>
              <a:gd name="T29" fmla="*/ 451 h 1563"/>
              <a:gd name="T30" fmla="*/ 328 w 1453"/>
              <a:gd name="T31" fmla="*/ 301 h 1563"/>
              <a:gd name="T32" fmla="*/ 328 w 1453"/>
              <a:gd name="T33" fmla="*/ 144 h 1563"/>
              <a:gd name="T34" fmla="*/ 328 w 1453"/>
              <a:gd name="T35" fmla="*/ 140 h 1563"/>
              <a:gd name="T36" fmla="*/ 327 w 1453"/>
              <a:gd name="T37" fmla="*/ 136 h 1563"/>
              <a:gd name="T38" fmla="*/ 325 w 1453"/>
              <a:gd name="T39" fmla="*/ 132 h 1563"/>
              <a:gd name="T40" fmla="*/ 323 w 1453"/>
              <a:gd name="T41" fmla="*/ 128 h 1563"/>
              <a:gd name="T42" fmla="*/ 321 w 1453"/>
              <a:gd name="T43" fmla="*/ 125 h 1563"/>
              <a:gd name="T44" fmla="*/ 319 w 1453"/>
              <a:gd name="T45" fmla="*/ 121 h 1563"/>
              <a:gd name="T46" fmla="*/ 315 w 1453"/>
              <a:gd name="T47" fmla="*/ 117 h 1563"/>
              <a:gd name="T48" fmla="*/ 312 w 1453"/>
              <a:gd name="T49" fmla="*/ 114 h 1563"/>
              <a:gd name="T50" fmla="*/ 307 w 1453"/>
              <a:gd name="T51" fmla="*/ 111 h 1563"/>
              <a:gd name="T52" fmla="*/ 302 w 1453"/>
              <a:gd name="T53" fmla="*/ 109 h 1563"/>
              <a:gd name="T54" fmla="*/ 9 w 1453"/>
              <a:gd name="T55" fmla="*/ 32 h 1563"/>
              <a:gd name="T56" fmla="*/ 242 w 1453"/>
              <a:gd name="T57" fmla="*/ 177 h 1563"/>
              <a:gd name="T58" fmla="*/ 396 w 1453"/>
              <a:gd name="T59" fmla="*/ 1299 h 1563"/>
              <a:gd name="T60" fmla="*/ 545 w 1453"/>
              <a:gd name="T61" fmla="*/ 1563 h 1563"/>
              <a:gd name="T62" fmla="*/ 696 w 1453"/>
              <a:gd name="T63" fmla="*/ 1301 h 1563"/>
              <a:gd name="T64" fmla="*/ 1060 w 1453"/>
              <a:gd name="T65" fmla="*/ 1389 h 1563"/>
              <a:gd name="T66" fmla="*/ 1409 w 1453"/>
              <a:gd name="T67" fmla="*/ 1389 h 1563"/>
              <a:gd name="T68" fmla="*/ 418 w 1453"/>
              <a:gd name="T69" fmla="*/ 1214 h 1563"/>
              <a:gd name="T70" fmla="*/ 328 w 1453"/>
              <a:gd name="T71" fmla="*/ 1007 h 1563"/>
              <a:gd name="T72" fmla="*/ 633 w 1453"/>
              <a:gd name="T73" fmla="*/ 1388 h 1563"/>
              <a:gd name="T74" fmla="*/ 457 w 1453"/>
              <a:gd name="T75" fmla="*/ 1388 h 1563"/>
              <a:gd name="T76" fmla="*/ 633 w 1453"/>
              <a:gd name="T77" fmla="*/ 1388 h 1563"/>
              <a:gd name="T78" fmla="*/ 1235 w 1453"/>
              <a:gd name="T79" fmla="*/ 1476 h 1563"/>
              <a:gd name="T80" fmla="*/ 1235 w 1453"/>
              <a:gd name="T81" fmla="*/ 1300 h 1563"/>
              <a:gd name="T82" fmla="*/ 1276 w 1453"/>
              <a:gd name="T83" fmla="*/ 945 h 1563"/>
              <a:gd name="T84" fmla="*/ 328 w 1453"/>
              <a:gd name="T85" fmla="*/ 855 h 1563"/>
              <a:gd name="T86" fmla="*/ 1367 w 1453"/>
              <a:gd name="T87" fmla="*/ 531 h 1563"/>
              <a:gd name="T88" fmla="*/ 1276 w 1453"/>
              <a:gd name="T89" fmla="*/ 945 h 1563"/>
              <a:gd name="T90" fmla="*/ 1276 w 1453"/>
              <a:gd name="T91" fmla="*/ 945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53" h="1563">
                <a:moveTo>
                  <a:pt x="418" y="1031"/>
                </a:moveTo>
                <a:cubicBezTo>
                  <a:pt x="1276" y="1031"/>
                  <a:pt x="1276" y="1031"/>
                  <a:pt x="1276" y="1031"/>
                </a:cubicBezTo>
                <a:cubicBezTo>
                  <a:pt x="1374" y="1031"/>
                  <a:pt x="1453" y="952"/>
                  <a:pt x="1453" y="855"/>
                </a:cubicBezTo>
                <a:cubicBezTo>
                  <a:pt x="1453" y="490"/>
                  <a:pt x="1453" y="490"/>
                  <a:pt x="1453" y="490"/>
                </a:cubicBezTo>
                <a:cubicBezTo>
                  <a:pt x="1453" y="489"/>
                  <a:pt x="1453" y="488"/>
                  <a:pt x="1453" y="488"/>
                </a:cubicBezTo>
                <a:cubicBezTo>
                  <a:pt x="1453" y="487"/>
                  <a:pt x="1452" y="486"/>
                  <a:pt x="1452" y="486"/>
                </a:cubicBezTo>
                <a:cubicBezTo>
                  <a:pt x="1452" y="485"/>
                  <a:pt x="1452" y="484"/>
                  <a:pt x="1452" y="484"/>
                </a:cubicBezTo>
                <a:cubicBezTo>
                  <a:pt x="1452" y="483"/>
                  <a:pt x="1452" y="482"/>
                  <a:pt x="1451" y="481"/>
                </a:cubicBezTo>
                <a:cubicBezTo>
                  <a:pt x="1451" y="481"/>
                  <a:pt x="1451" y="480"/>
                  <a:pt x="1451" y="480"/>
                </a:cubicBezTo>
                <a:cubicBezTo>
                  <a:pt x="1450" y="479"/>
                  <a:pt x="1450" y="478"/>
                  <a:pt x="1450" y="478"/>
                </a:cubicBezTo>
                <a:cubicBezTo>
                  <a:pt x="1450" y="477"/>
                  <a:pt x="1449" y="476"/>
                  <a:pt x="1449" y="475"/>
                </a:cubicBezTo>
                <a:cubicBezTo>
                  <a:pt x="1449" y="475"/>
                  <a:pt x="1448" y="474"/>
                  <a:pt x="1448" y="474"/>
                </a:cubicBezTo>
                <a:cubicBezTo>
                  <a:pt x="1447" y="472"/>
                  <a:pt x="1447" y="472"/>
                  <a:pt x="1447" y="472"/>
                </a:cubicBezTo>
                <a:cubicBezTo>
                  <a:pt x="1447" y="471"/>
                  <a:pt x="1447" y="471"/>
                  <a:pt x="1446" y="470"/>
                </a:cubicBezTo>
                <a:cubicBezTo>
                  <a:pt x="1446" y="470"/>
                  <a:pt x="1445" y="469"/>
                  <a:pt x="1445" y="468"/>
                </a:cubicBezTo>
                <a:cubicBezTo>
                  <a:pt x="1445" y="468"/>
                  <a:pt x="1444" y="467"/>
                  <a:pt x="1444" y="467"/>
                </a:cubicBezTo>
                <a:cubicBezTo>
                  <a:pt x="1443" y="466"/>
                  <a:pt x="1443" y="466"/>
                  <a:pt x="1442" y="465"/>
                </a:cubicBezTo>
                <a:cubicBezTo>
                  <a:pt x="1442" y="464"/>
                  <a:pt x="1441" y="464"/>
                  <a:pt x="1441" y="464"/>
                </a:cubicBezTo>
                <a:cubicBezTo>
                  <a:pt x="1441" y="463"/>
                  <a:pt x="1440" y="463"/>
                  <a:pt x="1440" y="462"/>
                </a:cubicBezTo>
                <a:cubicBezTo>
                  <a:pt x="1438" y="461"/>
                  <a:pt x="1438" y="461"/>
                  <a:pt x="1438" y="461"/>
                </a:cubicBezTo>
                <a:cubicBezTo>
                  <a:pt x="1438" y="460"/>
                  <a:pt x="1437" y="460"/>
                  <a:pt x="1437" y="459"/>
                </a:cubicBezTo>
                <a:cubicBezTo>
                  <a:pt x="1436" y="459"/>
                  <a:pt x="1435" y="458"/>
                  <a:pt x="1435" y="458"/>
                </a:cubicBezTo>
                <a:cubicBezTo>
                  <a:pt x="1434" y="458"/>
                  <a:pt x="1434" y="457"/>
                  <a:pt x="1433" y="457"/>
                </a:cubicBezTo>
                <a:cubicBezTo>
                  <a:pt x="1432" y="457"/>
                  <a:pt x="1432" y="456"/>
                  <a:pt x="1431" y="456"/>
                </a:cubicBezTo>
                <a:cubicBezTo>
                  <a:pt x="1427" y="454"/>
                  <a:pt x="1427" y="454"/>
                  <a:pt x="1427" y="454"/>
                </a:cubicBezTo>
                <a:cubicBezTo>
                  <a:pt x="1425" y="453"/>
                  <a:pt x="1425" y="453"/>
                  <a:pt x="1425" y="453"/>
                </a:cubicBezTo>
                <a:cubicBezTo>
                  <a:pt x="1425" y="453"/>
                  <a:pt x="1424" y="453"/>
                  <a:pt x="1424" y="452"/>
                </a:cubicBezTo>
                <a:cubicBezTo>
                  <a:pt x="1423" y="452"/>
                  <a:pt x="1422" y="452"/>
                  <a:pt x="1421" y="452"/>
                </a:cubicBezTo>
                <a:cubicBezTo>
                  <a:pt x="1421" y="452"/>
                  <a:pt x="1420" y="451"/>
                  <a:pt x="1420" y="451"/>
                </a:cubicBezTo>
                <a:cubicBezTo>
                  <a:pt x="1419" y="451"/>
                  <a:pt x="1418" y="451"/>
                  <a:pt x="1417" y="451"/>
                </a:cubicBezTo>
                <a:cubicBezTo>
                  <a:pt x="1417" y="451"/>
                  <a:pt x="1416" y="451"/>
                  <a:pt x="1416" y="451"/>
                </a:cubicBezTo>
                <a:cubicBezTo>
                  <a:pt x="328" y="301"/>
                  <a:pt x="328" y="301"/>
                  <a:pt x="328" y="301"/>
                </a:cubicBezTo>
                <a:cubicBezTo>
                  <a:pt x="328" y="149"/>
                  <a:pt x="328" y="149"/>
                  <a:pt x="328" y="149"/>
                </a:cubicBezTo>
                <a:cubicBezTo>
                  <a:pt x="328" y="147"/>
                  <a:pt x="328" y="146"/>
                  <a:pt x="328" y="144"/>
                </a:cubicBezTo>
                <a:cubicBezTo>
                  <a:pt x="328" y="144"/>
                  <a:pt x="328" y="144"/>
                  <a:pt x="328" y="143"/>
                </a:cubicBezTo>
                <a:cubicBezTo>
                  <a:pt x="328" y="142"/>
                  <a:pt x="328" y="141"/>
                  <a:pt x="328" y="140"/>
                </a:cubicBezTo>
                <a:cubicBezTo>
                  <a:pt x="327" y="139"/>
                  <a:pt x="327" y="139"/>
                  <a:pt x="327" y="138"/>
                </a:cubicBezTo>
                <a:cubicBezTo>
                  <a:pt x="327" y="137"/>
                  <a:pt x="327" y="137"/>
                  <a:pt x="327" y="136"/>
                </a:cubicBezTo>
                <a:cubicBezTo>
                  <a:pt x="326" y="133"/>
                  <a:pt x="326" y="133"/>
                  <a:pt x="326" y="133"/>
                </a:cubicBezTo>
                <a:cubicBezTo>
                  <a:pt x="326" y="133"/>
                  <a:pt x="325" y="132"/>
                  <a:pt x="325" y="132"/>
                </a:cubicBezTo>
                <a:cubicBezTo>
                  <a:pt x="325" y="131"/>
                  <a:pt x="325" y="130"/>
                  <a:pt x="324" y="129"/>
                </a:cubicBezTo>
                <a:cubicBezTo>
                  <a:pt x="324" y="129"/>
                  <a:pt x="324" y="128"/>
                  <a:pt x="323" y="128"/>
                </a:cubicBezTo>
                <a:cubicBezTo>
                  <a:pt x="323" y="128"/>
                  <a:pt x="323" y="127"/>
                  <a:pt x="322" y="126"/>
                </a:cubicBezTo>
                <a:cubicBezTo>
                  <a:pt x="322" y="126"/>
                  <a:pt x="321" y="125"/>
                  <a:pt x="321" y="125"/>
                </a:cubicBezTo>
                <a:cubicBezTo>
                  <a:pt x="321" y="124"/>
                  <a:pt x="320" y="124"/>
                  <a:pt x="320" y="123"/>
                </a:cubicBezTo>
                <a:cubicBezTo>
                  <a:pt x="320" y="122"/>
                  <a:pt x="319" y="122"/>
                  <a:pt x="319" y="121"/>
                </a:cubicBezTo>
                <a:cubicBezTo>
                  <a:pt x="316" y="118"/>
                  <a:pt x="316" y="118"/>
                  <a:pt x="316" y="118"/>
                </a:cubicBezTo>
                <a:cubicBezTo>
                  <a:pt x="315" y="117"/>
                  <a:pt x="315" y="117"/>
                  <a:pt x="315" y="117"/>
                </a:cubicBezTo>
                <a:cubicBezTo>
                  <a:pt x="314" y="117"/>
                  <a:pt x="314" y="116"/>
                  <a:pt x="313" y="115"/>
                </a:cubicBezTo>
                <a:cubicBezTo>
                  <a:pt x="312" y="115"/>
                  <a:pt x="312" y="115"/>
                  <a:pt x="312" y="114"/>
                </a:cubicBezTo>
                <a:cubicBezTo>
                  <a:pt x="311" y="114"/>
                  <a:pt x="310" y="113"/>
                  <a:pt x="310" y="113"/>
                </a:cubicBezTo>
                <a:cubicBezTo>
                  <a:pt x="309" y="112"/>
                  <a:pt x="308" y="112"/>
                  <a:pt x="307" y="111"/>
                </a:cubicBezTo>
                <a:cubicBezTo>
                  <a:pt x="307" y="111"/>
                  <a:pt x="306" y="111"/>
                  <a:pt x="306" y="111"/>
                </a:cubicBezTo>
                <a:cubicBezTo>
                  <a:pt x="305" y="110"/>
                  <a:pt x="303" y="109"/>
                  <a:pt x="302" y="109"/>
                </a:cubicBezTo>
                <a:cubicBezTo>
                  <a:pt x="66" y="9"/>
                  <a:pt x="66" y="9"/>
                  <a:pt x="66" y="9"/>
                </a:cubicBezTo>
                <a:cubicBezTo>
                  <a:pt x="44" y="0"/>
                  <a:pt x="19" y="10"/>
                  <a:pt x="9" y="32"/>
                </a:cubicBezTo>
                <a:cubicBezTo>
                  <a:pt x="0" y="55"/>
                  <a:pt x="10" y="80"/>
                  <a:pt x="32" y="89"/>
                </a:cubicBezTo>
                <a:cubicBezTo>
                  <a:pt x="242" y="177"/>
                  <a:pt x="242" y="177"/>
                  <a:pt x="242" y="177"/>
                </a:cubicBezTo>
                <a:cubicBezTo>
                  <a:pt x="242" y="1124"/>
                  <a:pt x="242" y="1124"/>
                  <a:pt x="242" y="1124"/>
                </a:cubicBezTo>
                <a:cubicBezTo>
                  <a:pt x="242" y="1214"/>
                  <a:pt x="309" y="1288"/>
                  <a:pt x="396" y="1299"/>
                </a:cubicBezTo>
                <a:cubicBezTo>
                  <a:pt x="380" y="1325"/>
                  <a:pt x="371" y="1356"/>
                  <a:pt x="371" y="1389"/>
                </a:cubicBezTo>
                <a:cubicBezTo>
                  <a:pt x="371" y="1485"/>
                  <a:pt x="449" y="1563"/>
                  <a:pt x="545" y="1563"/>
                </a:cubicBezTo>
                <a:cubicBezTo>
                  <a:pt x="641" y="1563"/>
                  <a:pt x="720" y="1485"/>
                  <a:pt x="720" y="1389"/>
                </a:cubicBezTo>
                <a:cubicBezTo>
                  <a:pt x="720" y="1357"/>
                  <a:pt x="711" y="1326"/>
                  <a:pt x="696" y="1301"/>
                </a:cubicBezTo>
                <a:cubicBezTo>
                  <a:pt x="1084" y="1301"/>
                  <a:pt x="1084" y="1301"/>
                  <a:pt x="1084" y="1301"/>
                </a:cubicBezTo>
                <a:cubicBezTo>
                  <a:pt x="1069" y="1327"/>
                  <a:pt x="1060" y="1357"/>
                  <a:pt x="1060" y="1389"/>
                </a:cubicBezTo>
                <a:cubicBezTo>
                  <a:pt x="1060" y="1485"/>
                  <a:pt x="1138" y="1563"/>
                  <a:pt x="1234" y="1563"/>
                </a:cubicBezTo>
                <a:cubicBezTo>
                  <a:pt x="1330" y="1563"/>
                  <a:pt x="1409" y="1485"/>
                  <a:pt x="1409" y="1389"/>
                </a:cubicBezTo>
                <a:cubicBezTo>
                  <a:pt x="1409" y="1293"/>
                  <a:pt x="1330" y="1214"/>
                  <a:pt x="1234" y="1214"/>
                </a:cubicBezTo>
                <a:cubicBezTo>
                  <a:pt x="418" y="1214"/>
                  <a:pt x="418" y="1214"/>
                  <a:pt x="418" y="1214"/>
                </a:cubicBezTo>
                <a:cubicBezTo>
                  <a:pt x="368" y="1214"/>
                  <a:pt x="328" y="1174"/>
                  <a:pt x="328" y="1124"/>
                </a:cubicBezTo>
                <a:cubicBezTo>
                  <a:pt x="328" y="1007"/>
                  <a:pt x="328" y="1007"/>
                  <a:pt x="328" y="1007"/>
                </a:cubicBezTo>
                <a:cubicBezTo>
                  <a:pt x="354" y="1022"/>
                  <a:pt x="385" y="1031"/>
                  <a:pt x="418" y="1031"/>
                </a:cubicBezTo>
                <a:close/>
                <a:moveTo>
                  <a:pt x="633" y="1388"/>
                </a:moveTo>
                <a:cubicBezTo>
                  <a:pt x="633" y="1437"/>
                  <a:pt x="594" y="1476"/>
                  <a:pt x="545" y="1476"/>
                </a:cubicBezTo>
                <a:cubicBezTo>
                  <a:pt x="497" y="1476"/>
                  <a:pt x="457" y="1437"/>
                  <a:pt x="457" y="1388"/>
                </a:cubicBezTo>
                <a:cubicBezTo>
                  <a:pt x="457" y="1340"/>
                  <a:pt x="497" y="1300"/>
                  <a:pt x="545" y="1300"/>
                </a:cubicBezTo>
                <a:cubicBezTo>
                  <a:pt x="594" y="1300"/>
                  <a:pt x="633" y="1340"/>
                  <a:pt x="633" y="1388"/>
                </a:cubicBezTo>
                <a:close/>
                <a:moveTo>
                  <a:pt x="1323" y="1388"/>
                </a:moveTo>
                <a:cubicBezTo>
                  <a:pt x="1323" y="1437"/>
                  <a:pt x="1283" y="1476"/>
                  <a:pt x="1235" y="1476"/>
                </a:cubicBezTo>
                <a:cubicBezTo>
                  <a:pt x="1186" y="1476"/>
                  <a:pt x="1147" y="1437"/>
                  <a:pt x="1147" y="1388"/>
                </a:cubicBezTo>
                <a:cubicBezTo>
                  <a:pt x="1147" y="1340"/>
                  <a:pt x="1186" y="1300"/>
                  <a:pt x="1235" y="1300"/>
                </a:cubicBezTo>
                <a:cubicBezTo>
                  <a:pt x="1283" y="1300"/>
                  <a:pt x="1323" y="1340"/>
                  <a:pt x="1323" y="1388"/>
                </a:cubicBezTo>
                <a:close/>
                <a:moveTo>
                  <a:pt x="1276" y="945"/>
                </a:moveTo>
                <a:cubicBezTo>
                  <a:pt x="418" y="945"/>
                  <a:pt x="418" y="945"/>
                  <a:pt x="418" y="945"/>
                </a:cubicBezTo>
                <a:cubicBezTo>
                  <a:pt x="368" y="945"/>
                  <a:pt x="328" y="904"/>
                  <a:pt x="328" y="855"/>
                </a:cubicBezTo>
                <a:cubicBezTo>
                  <a:pt x="328" y="388"/>
                  <a:pt x="328" y="388"/>
                  <a:pt x="328" y="388"/>
                </a:cubicBezTo>
                <a:cubicBezTo>
                  <a:pt x="1367" y="531"/>
                  <a:pt x="1367" y="531"/>
                  <a:pt x="1367" y="531"/>
                </a:cubicBezTo>
                <a:cubicBezTo>
                  <a:pt x="1367" y="854"/>
                  <a:pt x="1367" y="854"/>
                  <a:pt x="1367" y="854"/>
                </a:cubicBezTo>
                <a:cubicBezTo>
                  <a:pt x="1367" y="904"/>
                  <a:pt x="1326" y="945"/>
                  <a:pt x="1276" y="945"/>
                </a:cubicBezTo>
                <a:close/>
                <a:moveTo>
                  <a:pt x="1276" y="945"/>
                </a:moveTo>
                <a:cubicBezTo>
                  <a:pt x="1276" y="945"/>
                  <a:pt x="1276" y="945"/>
                  <a:pt x="1276" y="945"/>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grpSp>
        <p:nvGrpSpPr>
          <p:cNvPr id="265" name="Group 210"/>
          <p:cNvGrpSpPr>
            <a:grpSpLocks noChangeAspect="1"/>
          </p:cNvGrpSpPr>
          <p:nvPr/>
        </p:nvGrpSpPr>
        <p:grpSpPr bwMode="auto">
          <a:xfrm>
            <a:off x="4110037" y="5719763"/>
            <a:ext cx="482600" cy="519113"/>
            <a:chOff x="3662" y="2962"/>
            <a:chExt cx="304" cy="327"/>
          </a:xfrm>
          <a:solidFill>
            <a:srgbClr val="F9B359"/>
          </a:solidFill>
          <a:effectLst/>
        </p:grpSpPr>
        <p:sp>
          <p:nvSpPr>
            <p:cNvPr id="267" name="Freeform 211"/>
            <p:cNvSpPr>
              <a:spLocks noEditPoints="1"/>
            </p:cNvSpPr>
            <p:nvPr/>
          </p:nvSpPr>
          <p:spPr bwMode="auto">
            <a:xfrm>
              <a:off x="3662" y="3188"/>
              <a:ext cx="118" cy="56"/>
            </a:xfrm>
            <a:custGeom>
              <a:avLst/>
              <a:gdLst>
                <a:gd name="T0" fmla="*/ 524 w 547"/>
                <a:gd name="T1" fmla="*/ 15 h 260"/>
                <a:gd name="T2" fmla="*/ 463 w 547"/>
                <a:gd name="T3" fmla="*/ 24 h 260"/>
                <a:gd name="T4" fmla="*/ 162 w 547"/>
                <a:gd name="T5" fmla="*/ 174 h 260"/>
                <a:gd name="T6" fmla="*/ 43 w 547"/>
                <a:gd name="T7" fmla="*/ 174 h 260"/>
                <a:gd name="T8" fmla="*/ 0 w 547"/>
                <a:gd name="T9" fmla="*/ 217 h 260"/>
                <a:gd name="T10" fmla="*/ 43 w 547"/>
                <a:gd name="T11" fmla="*/ 260 h 260"/>
                <a:gd name="T12" fmla="*/ 163 w 547"/>
                <a:gd name="T13" fmla="*/ 260 h 260"/>
                <a:gd name="T14" fmla="*/ 372 w 547"/>
                <a:gd name="T15" fmla="*/ 210 h 260"/>
                <a:gd name="T16" fmla="*/ 532 w 547"/>
                <a:gd name="T17" fmla="*/ 75 h 260"/>
                <a:gd name="T18" fmla="*/ 524 w 547"/>
                <a:gd name="T19" fmla="*/ 15 h 260"/>
                <a:gd name="T20" fmla="*/ 524 w 547"/>
                <a:gd name="T21" fmla="*/ 15 h 260"/>
                <a:gd name="T22" fmla="*/ 524 w 547"/>
                <a:gd name="T23" fmla="*/ 1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7" h="260">
                  <a:moveTo>
                    <a:pt x="524" y="15"/>
                  </a:moveTo>
                  <a:cubicBezTo>
                    <a:pt x="505" y="0"/>
                    <a:pt x="478" y="4"/>
                    <a:pt x="463" y="24"/>
                  </a:cubicBezTo>
                  <a:cubicBezTo>
                    <a:pt x="391" y="119"/>
                    <a:pt x="282" y="174"/>
                    <a:pt x="162" y="174"/>
                  </a:cubicBezTo>
                  <a:cubicBezTo>
                    <a:pt x="43" y="174"/>
                    <a:pt x="43" y="174"/>
                    <a:pt x="43" y="174"/>
                  </a:cubicBezTo>
                  <a:cubicBezTo>
                    <a:pt x="19" y="174"/>
                    <a:pt x="0" y="193"/>
                    <a:pt x="0" y="217"/>
                  </a:cubicBezTo>
                  <a:cubicBezTo>
                    <a:pt x="0" y="241"/>
                    <a:pt x="19" y="260"/>
                    <a:pt x="43" y="260"/>
                  </a:cubicBezTo>
                  <a:cubicBezTo>
                    <a:pt x="163" y="260"/>
                    <a:pt x="163" y="260"/>
                    <a:pt x="163" y="260"/>
                  </a:cubicBezTo>
                  <a:cubicBezTo>
                    <a:pt x="236" y="260"/>
                    <a:pt x="307" y="243"/>
                    <a:pt x="372" y="210"/>
                  </a:cubicBezTo>
                  <a:cubicBezTo>
                    <a:pt x="435" y="178"/>
                    <a:pt x="490" y="132"/>
                    <a:pt x="532" y="75"/>
                  </a:cubicBezTo>
                  <a:cubicBezTo>
                    <a:pt x="547" y="56"/>
                    <a:pt x="543" y="29"/>
                    <a:pt x="524" y="15"/>
                  </a:cubicBezTo>
                  <a:close/>
                  <a:moveTo>
                    <a:pt x="524" y="15"/>
                  </a:moveTo>
                  <a:cubicBezTo>
                    <a:pt x="524" y="15"/>
                    <a:pt x="524" y="15"/>
                    <a:pt x="524" y="1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12"/>
            <p:cNvSpPr>
              <a:spLocks noEditPoints="1"/>
            </p:cNvSpPr>
            <p:nvPr/>
          </p:nvSpPr>
          <p:spPr bwMode="auto">
            <a:xfrm>
              <a:off x="3797" y="2962"/>
              <a:ext cx="169" cy="109"/>
            </a:xfrm>
            <a:custGeom>
              <a:avLst/>
              <a:gdLst>
                <a:gd name="T0" fmla="*/ 22 w 783"/>
                <a:gd name="T1" fmla="*/ 453 h 507"/>
                <a:gd name="T2" fmla="*/ 48 w 783"/>
                <a:gd name="T3" fmla="*/ 461 h 507"/>
                <a:gd name="T4" fmla="*/ 83 w 783"/>
                <a:gd name="T5" fmla="*/ 445 h 507"/>
                <a:gd name="T6" fmla="*/ 380 w 783"/>
                <a:gd name="T7" fmla="*/ 299 h 507"/>
                <a:gd name="T8" fmla="*/ 631 w 783"/>
                <a:gd name="T9" fmla="*/ 299 h 507"/>
                <a:gd name="T10" fmla="*/ 497 w 783"/>
                <a:gd name="T11" fmla="*/ 433 h 507"/>
                <a:gd name="T12" fmla="*/ 497 w 783"/>
                <a:gd name="T13" fmla="*/ 494 h 507"/>
                <a:gd name="T14" fmla="*/ 528 w 783"/>
                <a:gd name="T15" fmla="*/ 507 h 507"/>
                <a:gd name="T16" fmla="*/ 558 w 783"/>
                <a:gd name="T17" fmla="*/ 494 h 507"/>
                <a:gd name="T18" fmla="*/ 766 w 783"/>
                <a:gd name="T19" fmla="*/ 286 h 507"/>
                <a:gd name="T20" fmla="*/ 766 w 783"/>
                <a:gd name="T21" fmla="*/ 225 h 507"/>
                <a:gd name="T22" fmla="*/ 558 w 783"/>
                <a:gd name="T23" fmla="*/ 17 h 507"/>
                <a:gd name="T24" fmla="*/ 497 w 783"/>
                <a:gd name="T25" fmla="*/ 17 h 507"/>
                <a:gd name="T26" fmla="*/ 497 w 783"/>
                <a:gd name="T27" fmla="*/ 78 h 507"/>
                <a:gd name="T28" fmla="*/ 631 w 783"/>
                <a:gd name="T29" fmla="*/ 212 h 507"/>
                <a:gd name="T30" fmla="*/ 380 w 783"/>
                <a:gd name="T31" fmla="*/ 212 h 507"/>
                <a:gd name="T32" fmla="*/ 14 w 783"/>
                <a:gd name="T33" fmla="*/ 392 h 507"/>
                <a:gd name="T34" fmla="*/ 22 w 783"/>
                <a:gd name="T35" fmla="*/ 453 h 507"/>
                <a:gd name="T36" fmla="*/ 22 w 783"/>
                <a:gd name="T37" fmla="*/ 453 h 507"/>
                <a:gd name="T38" fmla="*/ 22 w 783"/>
                <a:gd name="T39" fmla="*/ 45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3" h="507">
                  <a:moveTo>
                    <a:pt x="22" y="453"/>
                  </a:moveTo>
                  <a:cubicBezTo>
                    <a:pt x="30" y="459"/>
                    <a:pt x="39" y="461"/>
                    <a:pt x="48" y="461"/>
                  </a:cubicBezTo>
                  <a:cubicBezTo>
                    <a:pt x="61" y="461"/>
                    <a:pt x="74" y="456"/>
                    <a:pt x="83" y="445"/>
                  </a:cubicBezTo>
                  <a:cubicBezTo>
                    <a:pt x="155" y="352"/>
                    <a:pt x="263" y="299"/>
                    <a:pt x="380" y="299"/>
                  </a:cubicBezTo>
                  <a:cubicBezTo>
                    <a:pt x="631" y="299"/>
                    <a:pt x="631" y="299"/>
                    <a:pt x="631" y="299"/>
                  </a:cubicBezTo>
                  <a:cubicBezTo>
                    <a:pt x="497" y="433"/>
                    <a:pt x="497" y="433"/>
                    <a:pt x="497" y="433"/>
                  </a:cubicBezTo>
                  <a:cubicBezTo>
                    <a:pt x="480" y="450"/>
                    <a:pt x="480" y="477"/>
                    <a:pt x="497" y="494"/>
                  </a:cubicBezTo>
                  <a:cubicBezTo>
                    <a:pt x="506" y="502"/>
                    <a:pt x="517" y="507"/>
                    <a:pt x="528" y="507"/>
                  </a:cubicBezTo>
                  <a:cubicBezTo>
                    <a:pt x="539" y="507"/>
                    <a:pt x="550" y="503"/>
                    <a:pt x="558" y="494"/>
                  </a:cubicBezTo>
                  <a:cubicBezTo>
                    <a:pt x="766" y="286"/>
                    <a:pt x="766" y="286"/>
                    <a:pt x="766" y="286"/>
                  </a:cubicBezTo>
                  <a:cubicBezTo>
                    <a:pt x="783" y="269"/>
                    <a:pt x="783" y="242"/>
                    <a:pt x="766" y="225"/>
                  </a:cubicBezTo>
                  <a:cubicBezTo>
                    <a:pt x="558" y="17"/>
                    <a:pt x="558" y="17"/>
                    <a:pt x="558" y="17"/>
                  </a:cubicBezTo>
                  <a:cubicBezTo>
                    <a:pt x="541" y="0"/>
                    <a:pt x="514" y="0"/>
                    <a:pt x="497" y="17"/>
                  </a:cubicBezTo>
                  <a:cubicBezTo>
                    <a:pt x="480" y="34"/>
                    <a:pt x="480" y="61"/>
                    <a:pt x="497" y="78"/>
                  </a:cubicBezTo>
                  <a:cubicBezTo>
                    <a:pt x="631" y="212"/>
                    <a:pt x="631" y="212"/>
                    <a:pt x="631" y="212"/>
                  </a:cubicBezTo>
                  <a:cubicBezTo>
                    <a:pt x="380" y="212"/>
                    <a:pt x="380" y="212"/>
                    <a:pt x="380" y="212"/>
                  </a:cubicBezTo>
                  <a:cubicBezTo>
                    <a:pt x="236" y="212"/>
                    <a:pt x="102" y="277"/>
                    <a:pt x="14" y="392"/>
                  </a:cubicBezTo>
                  <a:cubicBezTo>
                    <a:pt x="0" y="411"/>
                    <a:pt x="3" y="438"/>
                    <a:pt x="22" y="453"/>
                  </a:cubicBezTo>
                  <a:close/>
                  <a:moveTo>
                    <a:pt x="22" y="453"/>
                  </a:moveTo>
                  <a:cubicBezTo>
                    <a:pt x="22" y="453"/>
                    <a:pt x="22" y="453"/>
                    <a:pt x="22" y="45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13"/>
            <p:cNvSpPr>
              <a:spLocks noEditPoints="1"/>
            </p:cNvSpPr>
            <p:nvPr/>
          </p:nvSpPr>
          <p:spPr bwMode="auto">
            <a:xfrm>
              <a:off x="3662" y="3008"/>
              <a:ext cx="304" cy="281"/>
            </a:xfrm>
            <a:custGeom>
              <a:avLst/>
              <a:gdLst>
                <a:gd name="T0" fmla="*/ 1180 w 1405"/>
                <a:gd name="T1" fmla="*/ 810 h 1300"/>
                <a:gd name="T2" fmla="*/ 1119 w 1405"/>
                <a:gd name="T3" fmla="*/ 810 h 1300"/>
                <a:gd name="T4" fmla="*/ 1119 w 1405"/>
                <a:gd name="T5" fmla="*/ 872 h 1300"/>
                <a:gd name="T6" fmla="*/ 1253 w 1405"/>
                <a:gd name="T7" fmla="*/ 1006 h 1300"/>
                <a:gd name="T8" fmla="*/ 1002 w 1405"/>
                <a:gd name="T9" fmla="*/ 1006 h 1300"/>
                <a:gd name="T10" fmla="*/ 626 w 1405"/>
                <a:gd name="T11" fmla="*/ 629 h 1300"/>
                <a:gd name="T12" fmla="*/ 626 w 1405"/>
                <a:gd name="T13" fmla="*/ 463 h 1300"/>
                <a:gd name="T14" fmla="*/ 162 w 1405"/>
                <a:gd name="T15" fmla="*/ 0 h 1300"/>
                <a:gd name="T16" fmla="*/ 43 w 1405"/>
                <a:gd name="T17" fmla="*/ 0 h 1300"/>
                <a:gd name="T18" fmla="*/ 0 w 1405"/>
                <a:gd name="T19" fmla="*/ 43 h 1300"/>
                <a:gd name="T20" fmla="*/ 43 w 1405"/>
                <a:gd name="T21" fmla="*/ 86 h 1300"/>
                <a:gd name="T22" fmla="*/ 162 w 1405"/>
                <a:gd name="T23" fmla="*/ 86 h 1300"/>
                <a:gd name="T24" fmla="*/ 539 w 1405"/>
                <a:gd name="T25" fmla="*/ 463 h 1300"/>
                <a:gd name="T26" fmla="*/ 539 w 1405"/>
                <a:gd name="T27" fmla="*/ 629 h 1300"/>
                <a:gd name="T28" fmla="*/ 1002 w 1405"/>
                <a:gd name="T29" fmla="*/ 1092 h 1300"/>
                <a:gd name="T30" fmla="*/ 1253 w 1405"/>
                <a:gd name="T31" fmla="*/ 1092 h 1300"/>
                <a:gd name="T32" fmla="*/ 1119 w 1405"/>
                <a:gd name="T33" fmla="*/ 1226 h 1300"/>
                <a:gd name="T34" fmla="*/ 1119 w 1405"/>
                <a:gd name="T35" fmla="*/ 1287 h 1300"/>
                <a:gd name="T36" fmla="*/ 1150 w 1405"/>
                <a:gd name="T37" fmla="*/ 1300 h 1300"/>
                <a:gd name="T38" fmla="*/ 1180 w 1405"/>
                <a:gd name="T39" fmla="*/ 1287 h 1300"/>
                <a:gd name="T40" fmla="*/ 1388 w 1405"/>
                <a:gd name="T41" fmla="*/ 1079 h 1300"/>
                <a:gd name="T42" fmla="*/ 1388 w 1405"/>
                <a:gd name="T43" fmla="*/ 1018 h 1300"/>
                <a:gd name="T44" fmla="*/ 1180 w 1405"/>
                <a:gd name="T45" fmla="*/ 810 h 1300"/>
                <a:gd name="T46" fmla="*/ 1180 w 1405"/>
                <a:gd name="T47" fmla="*/ 810 h 1300"/>
                <a:gd name="T48" fmla="*/ 1180 w 1405"/>
                <a:gd name="T49" fmla="*/ 81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5" h="1300">
                  <a:moveTo>
                    <a:pt x="1180" y="810"/>
                  </a:moveTo>
                  <a:cubicBezTo>
                    <a:pt x="1163" y="793"/>
                    <a:pt x="1136" y="793"/>
                    <a:pt x="1119" y="810"/>
                  </a:cubicBezTo>
                  <a:cubicBezTo>
                    <a:pt x="1102" y="827"/>
                    <a:pt x="1102" y="855"/>
                    <a:pt x="1119" y="872"/>
                  </a:cubicBezTo>
                  <a:cubicBezTo>
                    <a:pt x="1253" y="1006"/>
                    <a:pt x="1253" y="1006"/>
                    <a:pt x="1253" y="1006"/>
                  </a:cubicBezTo>
                  <a:cubicBezTo>
                    <a:pt x="1002" y="1006"/>
                    <a:pt x="1002" y="1006"/>
                    <a:pt x="1002" y="1006"/>
                  </a:cubicBezTo>
                  <a:cubicBezTo>
                    <a:pt x="794" y="1006"/>
                    <a:pt x="626" y="837"/>
                    <a:pt x="626" y="629"/>
                  </a:cubicBezTo>
                  <a:cubicBezTo>
                    <a:pt x="626" y="463"/>
                    <a:pt x="626" y="463"/>
                    <a:pt x="626" y="463"/>
                  </a:cubicBezTo>
                  <a:cubicBezTo>
                    <a:pt x="626" y="207"/>
                    <a:pt x="418" y="0"/>
                    <a:pt x="162" y="0"/>
                  </a:cubicBezTo>
                  <a:cubicBezTo>
                    <a:pt x="43" y="0"/>
                    <a:pt x="43" y="0"/>
                    <a:pt x="43" y="0"/>
                  </a:cubicBezTo>
                  <a:cubicBezTo>
                    <a:pt x="19" y="0"/>
                    <a:pt x="0" y="19"/>
                    <a:pt x="0" y="43"/>
                  </a:cubicBezTo>
                  <a:cubicBezTo>
                    <a:pt x="0" y="67"/>
                    <a:pt x="19" y="86"/>
                    <a:pt x="43" y="86"/>
                  </a:cubicBezTo>
                  <a:cubicBezTo>
                    <a:pt x="162" y="86"/>
                    <a:pt x="162" y="86"/>
                    <a:pt x="162" y="86"/>
                  </a:cubicBezTo>
                  <a:cubicBezTo>
                    <a:pt x="370" y="86"/>
                    <a:pt x="539" y="255"/>
                    <a:pt x="539" y="463"/>
                  </a:cubicBezTo>
                  <a:cubicBezTo>
                    <a:pt x="539" y="629"/>
                    <a:pt x="539" y="629"/>
                    <a:pt x="539" y="629"/>
                  </a:cubicBezTo>
                  <a:cubicBezTo>
                    <a:pt x="539" y="884"/>
                    <a:pt x="747" y="1092"/>
                    <a:pt x="1002" y="1092"/>
                  </a:cubicBezTo>
                  <a:cubicBezTo>
                    <a:pt x="1253" y="1092"/>
                    <a:pt x="1253" y="1092"/>
                    <a:pt x="1253" y="1092"/>
                  </a:cubicBezTo>
                  <a:cubicBezTo>
                    <a:pt x="1119" y="1226"/>
                    <a:pt x="1119" y="1226"/>
                    <a:pt x="1119" y="1226"/>
                  </a:cubicBezTo>
                  <a:cubicBezTo>
                    <a:pt x="1102" y="1243"/>
                    <a:pt x="1102" y="1270"/>
                    <a:pt x="1119" y="1287"/>
                  </a:cubicBezTo>
                  <a:cubicBezTo>
                    <a:pt x="1128" y="1296"/>
                    <a:pt x="1139" y="1300"/>
                    <a:pt x="1150" y="1300"/>
                  </a:cubicBezTo>
                  <a:cubicBezTo>
                    <a:pt x="1161" y="1300"/>
                    <a:pt x="1172" y="1296"/>
                    <a:pt x="1180" y="1287"/>
                  </a:cubicBezTo>
                  <a:cubicBezTo>
                    <a:pt x="1388" y="1079"/>
                    <a:pt x="1388" y="1079"/>
                    <a:pt x="1388" y="1079"/>
                  </a:cubicBezTo>
                  <a:cubicBezTo>
                    <a:pt x="1405" y="1062"/>
                    <a:pt x="1405" y="1035"/>
                    <a:pt x="1388" y="1018"/>
                  </a:cubicBezTo>
                  <a:lnTo>
                    <a:pt x="1180" y="810"/>
                  </a:lnTo>
                  <a:close/>
                  <a:moveTo>
                    <a:pt x="1180" y="810"/>
                  </a:moveTo>
                  <a:cubicBezTo>
                    <a:pt x="1180" y="810"/>
                    <a:pt x="1180" y="810"/>
                    <a:pt x="1180" y="8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0" name="Group 216"/>
          <p:cNvGrpSpPr>
            <a:grpSpLocks noChangeAspect="1"/>
          </p:cNvGrpSpPr>
          <p:nvPr/>
        </p:nvGrpSpPr>
        <p:grpSpPr bwMode="auto">
          <a:xfrm>
            <a:off x="5253037" y="5719763"/>
            <a:ext cx="534988" cy="412750"/>
            <a:chOff x="4142" y="2962"/>
            <a:chExt cx="337" cy="260"/>
          </a:xfrm>
          <a:solidFill>
            <a:srgbClr val="F9B359"/>
          </a:solidFill>
          <a:effectLst/>
        </p:grpSpPr>
        <p:sp>
          <p:nvSpPr>
            <p:cNvPr id="272" name="Freeform 217"/>
            <p:cNvSpPr>
              <a:spLocks noEditPoints="1"/>
            </p:cNvSpPr>
            <p:nvPr/>
          </p:nvSpPr>
          <p:spPr bwMode="auto">
            <a:xfrm>
              <a:off x="4142" y="2962"/>
              <a:ext cx="206" cy="260"/>
            </a:xfrm>
            <a:custGeom>
              <a:avLst/>
              <a:gdLst>
                <a:gd name="T0" fmla="*/ 904 w 947"/>
                <a:gd name="T1" fmla="*/ 0 h 1199"/>
                <a:gd name="T2" fmla="*/ 600 w 947"/>
                <a:gd name="T3" fmla="*/ 83 h 1199"/>
                <a:gd name="T4" fmla="*/ 398 w 947"/>
                <a:gd name="T5" fmla="*/ 278 h 1199"/>
                <a:gd name="T6" fmla="*/ 169 w 947"/>
                <a:gd name="T7" fmla="*/ 278 h 1199"/>
                <a:gd name="T8" fmla="*/ 0 w 947"/>
                <a:gd name="T9" fmla="*/ 447 h 1199"/>
                <a:gd name="T10" fmla="*/ 0 w 947"/>
                <a:gd name="T11" fmla="*/ 752 h 1199"/>
                <a:gd name="T12" fmla="*/ 169 w 947"/>
                <a:gd name="T13" fmla="*/ 921 h 1199"/>
                <a:gd name="T14" fmla="*/ 398 w 947"/>
                <a:gd name="T15" fmla="*/ 921 h 1199"/>
                <a:gd name="T16" fmla="*/ 600 w 947"/>
                <a:gd name="T17" fmla="*/ 1116 h 1199"/>
                <a:gd name="T18" fmla="*/ 904 w 947"/>
                <a:gd name="T19" fmla="*/ 1199 h 1199"/>
                <a:gd name="T20" fmla="*/ 947 w 947"/>
                <a:gd name="T21" fmla="*/ 1156 h 1199"/>
                <a:gd name="T22" fmla="*/ 947 w 947"/>
                <a:gd name="T23" fmla="*/ 43 h 1199"/>
                <a:gd name="T24" fmla="*/ 904 w 947"/>
                <a:gd name="T25" fmla="*/ 0 h 1199"/>
                <a:gd name="T26" fmla="*/ 379 w 947"/>
                <a:gd name="T27" fmla="*/ 835 h 1199"/>
                <a:gd name="T28" fmla="*/ 169 w 947"/>
                <a:gd name="T29" fmla="*/ 835 h 1199"/>
                <a:gd name="T30" fmla="*/ 86 w 947"/>
                <a:gd name="T31" fmla="*/ 752 h 1199"/>
                <a:gd name="T32" fmla="*/ 86 w 947"/>
                <a:gd name="T33" fmla="*/ 447 h 1199"/>
                <a:gd name="T34" fmla="*/ 169 w 947"/>
                <a:gd name="T35" fmla="*/ 364 h 1199"/>
                <a:gd name="T36" fmla="*/ 379 w 947"/>
                <a:gd name="T37" fmla="*/ 364 h 1199"/>
                <a:gd name="T38" fmla="*/ 379 w 947"/>
                <a:gd name="T39" fmla="*/ 835 h 1199"/>
                <a:gd name="T40" fmla="*/ 861 w 947"/>
                <a:gd name="T41" fmla="*/ 1111 h 1199"/>
                <a:gd name="T42" fmla="*/ 465 w 947"/>
                <a:gd name="T43" fmla="*/ 866 h 1199"/>
                <a:gd name="T44" fmla="*/ 465 w 947"/>
                <a:gd name="T45" fmla="*/ 333 h 1199"/>
                <a:gd name="T46" fmla="*/ 861 w 947"/>
                <a:gd name="T47" fmla="*/ 88 h 1199"/>
                <a:gd name="T48" fmla="*/ 861 w 947"/>
                <a:gd name="T49" fmla="*/ 1111 h 1199"/>
                <a:gd name="T50" fmla="*/ 861 w 947"/>
                <a:gd name="T51" fmla="*/ 1111 h 1199"/>
                <a:gd name="T52" fmla="*/ 861 w 947"/>
                <a:gd name="T53" fmla="*/ 1111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7" h="1199">
                  <a:moveTo>
                    <a:pt x="904" y="0"/>
                  </a:moveTo>
                  <a:cubicBezTo>
                    <a:pt x="797" y="0"/>
                    <a:pt x="692" y="28"/>
                    <a:pt x="600" y="83"/>
                  </a:cubicBezTo>
                  <a:cubicBezTo>
                    <a:pt x="518" y="131"/>
                    <a:pt x="449" y="198"/>
                    <a:pt x="398" y="278"/>
                  </a:cubicBezTo>
                  <a:cubicBezTo>
                    <a:pt x="169" y="278"/>
                    <a:pt x="169" y="278"/>
                    <a:pt x="169" y="278"/>
                  </a:cubicBezTo>
                  <a:cubicBezTo>
                    <a:pt x="76" y="278"/>
                    <a:pt x="0" y="354"/>
                    <a:pt x="0" y="447"/>
                  </a:cubicBezTo>
                  <a:cubicBezTo>
                    <a:pt x="0" y="752"/>
                    <a:pt x="0" y="752"/>
                    <a:pt x="0" y="752"/>
                  </a:cubicBezTo>
                  <a:cubicBezTo>
                    <a:pt x="0" y="845"/>
                    <a:pt x="76" y="921"/>
                    <a:pt x="169" y="921"/>
                  </a:cubicBezTo>
                  <a:cubicBezTo>
                    <a:pt x="398" y="921"/>
                    <a:pt x="398" y="921"/>
                    <a:pt x="398" y="921"/>
                  </a:cubicBezTo>
                  <a:cubicBezTo>
                    <a:pt x="449" y="1001"/>
                    <a:pt x="518" y="1068"/>
                    <a:pt x="600" y="1116"/>
                  </a:cubicBezTo>
                  <a:cubicBezTo>
                    <a:pt x="692" y="1171"/>
                    <a:pt x="797" y="1199"/>
                    <a:pt x="904" y="1199"/>
                  </a:cubicBezTo>
                  <a:cubicBezTo>
                    <a:pt x="928" y="1199"/>
                    <a:pt x="947" y="1180"/>
                    <a:pt x="947" y="1156"/>
                  </a:cubicBezTo>
                  <a:cubicBezTo>
                    <a:pt x="947" y="43"/>
                    <a:pt x="947" y="43"/>
                    <a:pt x="947" y="43"/>
                  </a:cubicBezTo>
                  <a:cubicBezTo>
                    <a:pt x="947" y="19"/>
                    <a:pt x="928" y="0"/>
                    <a:pt x="904" y="0"/>
                  </a:cubicBezTo>
                  <a:close/>
                  <a:moveTo>
                    <a:pt x="379" y="835"/>
                  </a:moveTo>
                  <a:cubicBezTo>
                    <a:pt x="169" y="835"/>
                    <a:pt x="169" y="835"/>
                    <a:pt x="169" y="835"/>
                  </a:cubicBezTo>
                  <a:cubicBezTo>
                    <a:pt x="123" y="835"/>
                    <a:pt x="86" y="798"/>
                    <a:pt x="86" y="752"/>
                  </a:cubicBezTo>
                  <a:cubicBezTo>
                    <a:pt x="86" y="447"/>
                    <a:pt x="86" y="447"/>
                    <a:pt x="86" y="447"/>
                  </a:cubicBezTo>
                  <a:cubicBezTo>
                    <a:pt x="86" y="401"/>
                    <a:pt x="123" y="364"/>
                    <a:pt x="169" y="364"/>
                  </a:cubicBezTo>
                  <a:cubicBezTo>
                    <a:pt x="379" y="364"/>
                    <a:pt x="379" y="364"/>
                    <a:pt x="379" y="364"/>
                  </a:cubicBezTo>
                  <a:lnTo>
                    <a:pt x="379" y="835"/>
                  </a:lnTo>
                  <a:close/>
                  <a:moveTo>
                    <a:pt x="861" y="1111"/>
                  </a:moveTo>
                  <a:cubicBezTo>
                    <a:pt x="699" y="1097"/>
                    <a:pt x="551" y="1006"/>
                    <a:pt x="465" y="866"/>
                  </a:cubicBezTo>
                  <a:cubicBezTo>
                    <a:pt x="465" y="333"/>
                    <a:pt x="465" y="333"/>
                    <a:pt x="465" y="333"/>
                  </a:cubicBezTo>
                  <a:cubicBezTo>
                    <a:pt x="551" y="193"/>
                    <a:pt x="699" y="102"/>
                    <a:pt x="861" y="88"/>
                  </a:cubicBezTo>
                  <a:lnTo>
                    <a:pt x="861" y="1111"/>
                  </a:lnTo>
                  <a:close/>
                  <a:moveTo>
                    <a:pt x="861" y="1111"/>
                  </a:moveTo>
                  <a:cubicBezTo>
                    <a:pt x="861" y="1111"/>
                    <a:pt x="861" y="1111"/>
                    <a:pt x="861" y="11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18"/>
            <p:cNvSpPr>
              <a:spLocks noEditPoints="1"/>
            </p:cNvSpPr>
            <p:nvPr/>
          </p:nvSpPr>
          <p:spPr bwMode="auto">
            <a:xfrm>
              <a:off x="4368" y="3016"/>
              <a:ext cx="54" cy="151"/>
            </a:xfrm>
            <a:custGeom>
              <a:avLst/>
              <a:gdLst>
                <a:gd name="T0" fmla="*/ 73 w 249"/>
                <a:gd name="T1" fmla="*/ 14 h 692"/>
                <a:gd name="T2" fmla="*/ 13 w 249"/>
                <a:gd name="T3" fmla="*/ 25 h 692"/>
                <a:gd name="T4" fmla="*/ 24 w 249"/>
                <a:gd name="T5" fmla="*/ 85 h 692"/>
                <a:gd name="T6" fmla="*/ 162 w 249"/>
                <a:gd name="T7" fmla="*/ 349 h 692"/>
                <a:gd name="T8" fmla="*/ 24 w 249"/>
                <a:gd name="T9" fmla="*/ 613 h 692"/>
                <a:gd name="T10" fmla="*/ 13 w 249"/>
                <a:gd name="T11" fmla="*/ 673 h 692"/>
                <a:gd name="T12" fmla="*/ 49 w 249"/>
                <a:gd name="T13" fmla="*/ 692 h 692"/>
                <a:gd name="T14" fmla="*/ 73 w 249"/>
                <a:gd name="T15" fmla="*/ 684 h 692"/>
                <a:gd name="T16" fmla="*/ 249 w 249"/>
                <a:gd name="T17" fmla="*/ 349 h 692"/>
                <a:gd name="T18" fmla="*/ 73 w 249"/>
                <a:gd name="T19" fmla="*/ 14 h 692"/>
                <a:gd name="T20" fmla="*/ 73 w 249"/>
                <a:gd name="T21" fmla="*/ 14 h 692"/>
                <a:gd name="T22" fmla="*/ 73 w 249"/>
                <a:gd name="T23" fmla="*/ 14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692">
                  <a:moveTo>
                    <a:pt x="73" y="14"/>
                  </a:moveTo>
                  <a:cubicBezTo>
                    <a:pt x="54" y="0"/>
                    <a:pt x="27" y="5"/>
                    <a:pt x="13" y="25"/>
                  </a:cubicBezTo>
                  <a:cubicBezTo>
                    <a:pt x="0" y="44"/>
                    <a:pt x="4" y="71"/>
                    <a:pt x="24" y="85"/>
                  </a:cubicBezTo>
                  <a:cubicBezTo>
                    <a:pt x="111" y="145"/>
                    <a:pt x="162" y="244"/>
                    <a:pt x="162" y="349"/>
                  </a:cubicBezTo>
                  <a:cubicBezTo>
                    <a:pt x="162" y="454"/>
                    <a:pt x="111" y="553"/>
                    <a:pt x="24" y="613"/>
                  </a:cubicBezTo>
                  <a:cubicBezTo>
                    <a:pt x="5" y="627"/>
                    <a:pt x="0" y="654"/>
                    <a:pt x="13" y="673"/>
                  </a:cubicBezTo>
                  <a:cubicBezTo>
                    <a:pt x="22" y="685"/>
                    <a:pt x="35" y="692"/>
                    <a:pt x="49" y="692"/>
                  </a:cubicBezTo>
                  <a:cubicBezTo>
                    <a:pt x="57" y="692"/>
                    <a:pt x="66" y="689"/>
                    <a:pt x="73" y="684"/>
                  </a:cubicBezTo>
                  <a:cubicBezTo>
                    <a:pt x="183" y="608"/>
                    <a:pt x="249" y="482"/>
                    <a:pt x="249" y="349"/>
                  </a:cubicBezTo>
                  <a:cubicBezTo>
                    <a:pt x="249" y="216"/>
                    <a:pt x="183" y="90"/>
                    <a:pt x="73" y="14"/>
                  </a:cubicBezTo>
                  <a:close/>
                  <a:moveTo>
                    <a:pt x="73" y="14"/>
                  </a:moveTo>
                  <a:cubicBezTo>
                    <a:pt x="73" y="14"/>
                    <a:pt x="73" y="14"/>
                    <a:pt x="73"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219"/>
            <p:cNvSpPr>
              <a:spLocks noEditPoints="1"/>
            </p:cNvSpPr>
            <p:nvPr/>
          </p:nvSpPr>
          <p:spPr bwMode="auto">
            <a:xfrm>
              <a:off x="4405" y="2978"/>
              <a:ext cx="74" cy="227"/>
            </a:xfrm>
            <a:custGeom>
              <a:avLst/>
              <a:gdLst>
                <a:gd name="T0" fmla="*/ 74 w 342"/>
                <a:gd name="T1" fmla="*/ 14 h 1049"/>
                <a:gd name="T2" fmla="*/ 13 w 342"/>
                <a:gd name="T3" fmla="*/ 25 h 1049"/>
                <a:gd name="T4" fmla="*/ 24 w 342"/>
                <a:gd name="T5" fmla="*/ 85 h 1049"/>
                <a:gd name="T6" fmla="*/ 256 w 342"/>
                <a:gd name="T7" fmla="*/ 528 h 1049"/>
                <a:gd name="T8" fmla="*/ 24 w 342"/>
                <a:gd name="T9" fmla="*/ 970 h 1049"/>
                <a:gd name="T10" fmla="*/ 13 w 342"/>
                <a:gd name="T11" fmla="*/ 1030 h 1049"/>
                <a:gd name="T12" fmla="*/ 49 w 342"/>
                <a:gd name="T13" fmla="*/ 1049 h 1049"/>
                <a:gd name="T14" fmla="*/ 74 w 342"/>
                <a:gd name="T15" fmla="*/ 1041 h 1049"/>
                <a:gd name="T16" fmla="*/ 342 w 342"/>
                <a:gd name="T17" fmla="*/ 528 h 1049"/>
                <a:gd name="T18" fmla="*/ 74 w 342"/>
                <a:gd name="T19" fmla="*/ 14 h 1049"/>
                <a:gd name="T20" fmla="*/ 74 w 342"/>
                <a:gd name="T21" fmla="*/ 14 h 1049"/>
                <a:gd name="T22" fmla="*/ 74 w 342"/>
                <a:gd name="T23" fmla="*/ 14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2" h="1049">
                  <a:moveTo>
                    <a:pt x="74" y="14"/>
                  </a:moveTo>
                  <a:cubicBezTo>
                    <a:pt x="54" y="0"/>
                    <a:pt x="27" y="5"/>
                    <a:pt x="13" y="25"/>
                  </a:cubicBezTo>
                  <a:cubicBezTo>
                    <a:pt x="0" y="44"/>
                    <a:pt x="4" y="71"/>
                    <a:pt x="24" y="85"/>
                  </a:cubicBezTo>
                  <a:cubicBezTo>
                    <a:pt x="169" y="186"/>
                    <a:pt x="256" y="352"/>
                    <a:pt x="256" y="528"/>
                  </a:cubicBezTo>
                  <a:cubicBezTo>
                    <a:pt x="256" y="704"/>
                    <a:pt x="169" y="869"/>
                    <a:pt x="24" y="970"/>
                  </a:cubicBezTo>
                  <a:cubicBezTo>
                    <a:pt x="5" y="984"/>
                    <a:pt x="0" y="1011"/>
                    <a:pt x="13" y="1030"/>
                  </a:cubicBezTo>
                  <a:cubicBezTo>
                    <a:pt x="22" y="1043"/>
                    <a:pt x="35" y="1049"/>
                    <a:pt x="49" y="1049"/>
                  </a:cubicBezTo>
                  <a:cubicBezTo>
                    <a:pt x="58" y="1049"/>
                    <a:pt x="66" y="1046"/>
                    <a:pt x="74" y="1041"/>
                  </a:cubicBezTo>
                  <a:cubicBezTo>
                    <a:pt x="242" y="924"/>
                    <a:pt x="342" y="732"/>
                    <a:pt x="342" y="528"/>
                  </a:cubicBezTo>
                  <a:cubicBezTo>
                    <a:pt x="342" y="323"/>
                    <a:pt x="242" y="131"/>
                    <a:pt x="74" y="14"/>
                  </a:cubicBezTo>
                  <a:close/>
                  <a:moveTo>
                    <a:pt x="74" y="14"/>
                  </a:moveTo>
                  <a:cubicBezTo>
                    <a:pt x="74" y="14"/>
                    <a:pt x="74" y="14"/>
                    <a:pt x="74"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7" name="Freeform 223"/>
          <p:cNvSpPr>
            <a:spLocks noEditPoints="1"/>
          </p:cNvSpPr>
          <p:nvPr/>
        </p:nvSpPr>
        <p:spPr bwMode="auto">
          <a:xfrm>
            <a:off x="6396037" y="5719763"/>
            <a:ext cx="538163" cy="511175"/>
          </a:xfrm>
          <a:custGeom>
            <a:avLst/>
            <a:gdLst>
              <a:gd name="T0" fmla="*/ 1560 w 1565"/>
              <a:gd name="T1" fmla="*/ 563 h 1489"/>
              <a:gd name="T2" fmla="*/ 1525 w 1565"/>
              <a:gd name="T3" fmla="*/ 533 h 1489"/>
              <a:gd name="T4" fmla="*/ 1039 w 1565"/>
              <a:gd name="T5" fmla="*/ 464 h 1489"/>
              <a:gd name="T6" fmla="*/ 820 w 1565"/>
              <a:gd name="T7" fmla="*/ 24 h 1489"/>
              <a:gd name="T8" fmla="*/ 781 w 1565"/>
              <a:gd name="T9" fmla="*/ 0 h 1489"/>
              <a:gd name="T10" fmla="*/ 742 w 1565"/>
              <a:gd name="T11" fmla="*/ 25 h 1489"/>
              <a:gd name="T12" fmla="*/ 526 w 1565"/>
              <a:gd name="T13" fmla="*/ 466 h 1489"/>
              <a:gd name="T14" fmla="*/ 40 w 1565"/>
              <a:gd name="T15" fmla="*/ 538 h 1489"/>
              <a:gd name="T16" fmla="*/ 5 w 1565"/>
              <a:gd name="T17" fmla="*/ 568 h 1489"/>
              <a:gd name="T18" fmla="*/ 16 w 1565"/>
              <a:gd name="T19" fmla="*/ 612 h 1489"/>
              <a:gd name="T20" fmla="*/ 369 w 1565"/>
              <a:gd name="T21" fmla="*/ 954 h 1489"/>
              <a:gd name="T22" fmla="*/ 288 w 1565"/>
              <a:gd name="T23" fmla="*/ 1438 h 1489"/>
              <a:gd name="T24" fmla="*/ 305 w 1565"/>
              <a:gd name="T25" fmla="*/ 1481 h 1489"/>
              <a:gd name="T26" fmla="*/ 330 w 1565"/>
              <a:gd name="T27" fmla="*/ 1489 h 1489"/>
              <a:gd name="T28" fmla="*/ 350 w 1565"/>
              <a:gd name="T29" fmla="*/ 1484 h 1489"/>
              <a:gd name="T30" fmla="*/ 785 w 1565"/>
              <a:gd name="T31" fmla="*/ 1254 h 1489"/>
              <a:gd name="T32" fmla="*/ 1220 w 1565"/>
              <a:gd name="T33" fmla="*/ 1481 h 1489"/>
              <a:gd name="T34" fmla="*/ 1240 w 1565"/>
              <a:gd name="T35" fmla="*/ 1486 h 1489"/>
              <a:gd name="T36" fmla="*/ 1283 w 1565"/>
              <a:gd name="T37" fmla="*/ 1443 h 1489"/>
              <a:gd name="T38" fmla="*/ 1282 w 1565"/>
              <a:gd name="T39" fmla="*/ 1433 h 1489"/>
              <a:gd name="T40" fmla="*/ 1198 w 1565"/>
              <a:gd name="T41" fmla="*/ 951 h 1489"/>
              <a:gd name="T42" fmla="*/ 1548 w 1565"/>
              <a:gd name="T43" fmla="*/ 607 h 1489"/>
              <a:gd name="T44" fmla="*/ 1560 w 1565"/>
              <a:gd name="T45" fmla="*/ 563 h 1489"/>
              <a:gd name="T46" fmla="*/ 1122 w 1565"/>
              <a:gd name="T47" fmla="*/ 905 h 1489"/>
              <a:gd name="T48" fmla="*/ 1109 w 1565"/>
              <a:gd name="T49" fmla="*/ 944 h 1489"/>
              <a:gd name="T50" fmla="*/ 1183 w 1565"/>
              <a:gd name="T51" fmla="*/ 1364 h 1489"/>
              <a:gd name="T52" fmla="*/ 804 w 1565"/>
              <a:gd name="T53" fmla="*/ 1167 h 1489"/>
              <a:gd name="T54" fmla="*/ 764 w 1565"/>
              <a:gd name="T55" fmla="*/ 1167 h 1489"/>
              <a:gd name="T56" fmla="*/ 387 w 1565"/>
              <a:gd name="T57" fmla="*/ 1366 h 1489"/>
              <a:gd name="T58" fmla="*/ 458 w 1565"/>
              <a:gd name="T59" fmla="*/ 945 h 1489"/>
              <a:gd name="T60" fmla="*/ 445 w 1565"/>
              <a:gd name="T61" fmla="*/ 907 h 1489"/>
              <a:gd name="T62" fmla="*/ 140 w 1565"/>
              <a:gd name="T63" fmla="*/ 610 h 1489"/>
              <a:gd name="T64" fmla="*/ 562 w 1565"/>
              <a:gd name="T65" fmla="*/ 548 h 1489"/>
              <a:gd name="T66" fmla="*/ 594 w 1565"/>
              <a:gd name="T67" fmla="*/ 524 h 1489"/>
              <a:gd name="T68" fmla="*/ 781 w 1565"/>
              <a:gd name="T69" fmla="*/ 141 h 1489"/>
              <a:gd name="T70" fmla="*/ 972 w 1565"/>
              <a:gd name="T71" fmla="*/ 523 h 1489"/>
              <a:gd name="T72" fmla="*/ 1004 w 1565"/>
              <a:gd name="T73" fmla="*/ 547 h 1489"/>
              <a:gd name="T74" fmla="*/ 1427 w 1565"/>
              <a:gd name="T75" fmla="*/ 607 h 1489"/>
              <a:gd name="T76" fmla="*/ 1122 w 1565"/>
              <a:gd name="T77" fmla="*/ 905 h 1489"/>
              <a:gd name="T78" fmla="*/ 1122 w 1565"/>
              <a:gd name="T79" fmla="*/ 905 h 1489"/>
              <a:gd name="T80" fmla="*/ 1122 w 1565"/>
              <a:gd name="T81" fmla="*/ 905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5" h="1489">
                <a:moveTo>
                  <a:pt x="1560" y="563"/>
                </a:moveTo>
                <a:cubicBezTo>
                  <a:pt x="1555" y="547"/>
                  <a:pt x="1541" y="536"/>
                  <a:pt x="1525" y="533"/>
                </a:cubicBezTo>
                <a:cubicBezTo>
                  <a:pt x="1039" y="464"/>
                  <a:pt x="1039" y="464"/>
                  <a:pt x="1039" y="464"/>
                </a:cubicBezTo>
                <a:cubicBezTo>
                  <a:pt x="820" y="24"/>
                  <a:pt x="820" y="24"/>
                  <a:pt x="820" y="24"/>
                </a:cubicBezTo>
                <a:cubicBezTo>
                  <a:pt x="812" y="9"/>
                  <a:pt x="797" y="0"/>
                  <a:pt x="781" y="0"/>
                </a:cubicBezTo>
                <a:cubicBezTo>
                  <a:pt x="765" y="0"/>
                  <a:pt x="750" y="9"/>
                  <a:pt x="742" y="25"/>
                </a:cubicBezTo>
                <a:cubicBezTo>
                  <a:pt x="526" y="466"/>
                  <a:pt x="526" y="466"/>
                  <a:pt x="526" y="466"/>
                </a:cubicBezTo>
                <a:cubicBezTo>
                  <a:pt x="40" y="538"/>
                  <a:pt x="40" y="538"/>
                  <a:pt x="40" y="538"/>
                </a:cubicBezTo>
                <a:cubicBezTo>
                  <a:pt x="24" y="541"/>
                  <a:pt x="10" y="552"/>
                  <a:pt x="5" y="568"/>
                </a:cubicBezTo>
                <a:cubicBezTo>
                  <a:pt x="0" y="583"/>
                  <a:pt x="4" y="601"/>
                  <a:pt x="16" y="612"/>
                </a:cubicBezTo>
                <a:cubicBezTo>
                  <a:pt x="369" y="954"/>
                  <a:pt x="369" y="954"/>
                  <a:pt x="369" y="954"/>
                </a:cubicBezTo>
                <a:cubicBezTo>
                  <a:pt x="288" y="1438"/>
                  <a:pt x="288" y="1438"/>
                  <a:pt x="288" y="1438"/>
                </a:cubicBezTo>
                <a:cubicBezTo>
                  <a:pt x="285" y="1455"/>
                  <a:pt x="292" y="1471"/>
                  <a:pt x="305" y="1481"/>
                </a:cubicBezTo>
                <a:cubicBezTo>
                  <a:pt x="312" y="1486"/>
                  <a:pt x="321" y="1489"/>
                  <a:pt x="330" y="1489"/>
                </a:cubicBezTo>
                <a:cubicBezTo>
                  <a:pt x="337" y="1489"/>
                  <a:pt x="344" y="1487"/>
                  <a:pt x="350" y="1484"/>
                </a:cubicBezTo>
                <a:cubicBezTo>
                  <a:pt x="785" y="1254"/>
                  <a:pt x="785" y="1254"/>
                  <a:pt x="785" y="1254"/>
                </a:cubicBezTo>
                <a:cubicBezTo>
                  <a:pt x="1220" y="1481"/>
                  <a:pt x="1220" y="1481"/>
                  <a:pt x="1220" y="1481"/>
                </a:cubicBezTo>
                <a:cubicBezTo>
                  <a:pt x="1227" y="1484"/>
                  <a:pt x="1233" y="1486"/>
                  <a:pt x="1240" y="1486"/>
                </a:cubicBezTo>
                <a:cubicBezTo>
                  <a:pt x="1264" y="1486"/>
                  <a:pt x="1283" y="1466"/>
                  <a:pt x="1283" y="1443"/>
                </a:cubicBezTo>
                <a:cubicBezTo>
                  <a:pt x="1283" y="1439"/>
                  <a:pt x="1283" y="1436"/>
                  <a:pt x="1282" y="1433"/>
                </a:cubicBezTo>
                <a:cubicBezTo>
                  <a:pt x="1198" y="951"/>
                  <a:pt x="1198" y="951"/>
                  <a:pt x="1198" y="951"/>
                </a:cubicBezTo>
                <a:cubicBezTo>
                  <a:pt x="1548" y="607"/>
                  <a:pt x="1548" y="607"/>
                  <a:pt x="1548" y="607"/>
                </a:cubicBezTo>
                <a:cubicBezTo>
                  <a:pt x="1561" y="596"/>
                  <a:pt x="1565" y="578"/>
                  <a:pt x="1560" y="563"/>
                </a:cubicBezTo>
                <a:close/>
                <a:moveTo>
                  <a:pt x="1122" y="905"/>
                </a:moveTo>
                <a:cubicBezTo>
                  <a:pt x="1111" y="915"/>
                  <a:pt x="1107" y="930"/>
                  <a:pt x="1109" y="944"/>
                </a:cubicBezTo>
                <a:cubicBezTo>
                  <a:pt x="1183" y="1364"/>
                  <a:pt x="1183" y="1364"/>
                  <a:pt x="1183" y="1364"/>
                </a:cubicBezTo>
                <a:cubicBezTo>
                  <a:pt x="804" y="1167"/>
                  <a:pt x="804" y="1167"/>
                  <a:pt x="804" y="1167"/>
                </a:cubicBezTo>
                <a:cubicBezTo>
                  <a:pt x="792" y="1160"/>
                  <a:pt x="777" y="1160"/>
                  <a:pt x="764" y="1167"/>
                </a:cubicBezTo>
                <a:cubicBezTo>
                  <a:pt x="387" y="1366"/>
                  <a:pt x="387" y="1366"/>
                  <a:pt x="387" y="1366"/>
                </a:cubicBezTo>
                <a:cubicBezTo>
                  <a:pt x="458" y="945"/>
                  <a:pt x="458" y="945"/>
                  <a:pt x="458" y="945"/>
                </a:cubicBezTo>
                <a:cubicBezTo>
                  <a:pt x="460" y="931"/>
                  <a:pt x="456" y="917"/>
                  <a:pt x="445" y="907"/>
                </a:cubicBezTo>
                <a:cubicBezTo>
                  <a:pt x="140" y="610"/>
                  <a:pt x="140" y="610"/>
                  <a:pt x="140" y="610"/>
                </a:cubicBezTo>
                <a:cubicBezTo>
                  <a:pt x="562" y="548"/>
                  <a:pt x="562" y="548"/>
                  <a:pt x="562" y="548"/>
                </a:cubicBezTo>
                <a:cubicBezTo>
                  <a:pt x="576" y="545"/>
                  <a:pt x="588" y="537"/>
                  <a:pt x="594" y="524"/>
                </a:cubicBezTo>
                <a:cubicBezTo>
                  <a:pt x="781" y="141"/>
                  <a:pt x="781" y="141"/>
                  <a:pt x="781" y="141"/>
                </a:cubicBezTo>
                <a:cubicBezTo>
                  <a:pt x="972" y="523"/>
                  <a:pt x="972" y="523"/>
                  <a:pt x="972" y="523"/>
                </a:cubicBezTo>
                <a:cubicBezTo>
                  <a:pt x="978" y="536"/>
                  <a:pt x="990" y="545"/>
                  <a:pt x="1004" y="547"/>
                </a:cubicBezTo>
                <a:cubicBezTo>
                  <a:pt x="1427" y="607"/>
                  <a:pt x="1427" y="607"/>
                  <a:pt x="1427" y="607"/>
                </a:cubicBezTo>
                <a:lnTo>
                  <a:pt x="1122" y="905"/>
                </a:lnTo>
                <a:close/>
                <a:moveTo>
                  <a:pt x="1122" y="905"/>
                </a:moveTo>
                <a:cubicBezTo>
                  <a:pt x="1122" y="905"/>
                  <a:pt x="1122" y="905"/>
                  <a:pt x="1122" y="905"/>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sp>
        <p:nvSpPr>
          <p:cNvPr id="280" name="Freeform 227"/>
          <p:cNvSpPr>
            <a:spLocks noEditPoints="1"/>
          </p:cNvSpPr>
          <p:nvPr/>
        </p:nvSpPr>
        <p:spPr bwMode="auto">
          <a:xfrm>
            <a:off x="7539037" y="5719763"/>
            <a:ext cx="541338" cy="371475"/>
          </a:xfrm>
          <a:custGeom>
            <a:avLst/>
            <a:gdLst>
              <a:gd name="T0" fmla="*/ 1533 w 1571"/>
              <a:gd name="T1" fmla="*/ 449 h 1081"/>
              <a:gd name="T2" fmla="*/ 1266 w 1571"/>
              <a:gd name="T3" fmla="*/ 84 h 1081"/>
              <a:gd name="T4" fmla="*/ 1100 w 1571"/>
              <a:gd name="T5" fmla="*/ 0 h 1081"/>
              <a:gd name="T6" fmla="*/ 125 w 1571"/>
              <a:gd name="T7" fmla="*/ 0 h 1081"/>
              <a:gd name="T8" fmla="*/ 0 w 1571"/>
              <a:gd name="T9" fmla="*/ 126 h 1081"/>
              <a:gd name="T10" fmla="*/ 0 w 1571"/>
              <a:gd name="T11" fmla="*/ 955 h 1081"/>
              <a:gd name="T12" fmla="*/ 125 w 1571"/>
              <a:gd name="T13" fmla="*/ 1081 h 1081"/>
              <a:gd name="T14" fmla="*/ 1100 w 1571"/>
              <a:gd name="T15" fmla="*/ 1081 h 1081"/>
              <a:gd name="T16" fmla="*/ 1266 w 1571"/>
              <a:gd name="T17" fmla="*/ 997 h 1081"/>
              <a:gd name="T18" fmla="*/ 1533 w 1571"/>
              <a:gd name="T19" fmla="*/ 632 h 1081"/>
              <a:gd name="T20" fmla="*/ 1533 w 1571"/>
              <a:gd name="T21" fmla="*/ 449 h 1081"/>
              <a:gd name="T22" fmla="*/ 1463 w 1571"/>
              <a:gd name="T23" fmla="*/ 582 h 1081"/>
              <a:gd name="T24" fmla="*/ 1196 w 1571"/>
              <a:gd name="T25" fmla="*/ 946 h 1081"/>
              <a:gd name="T26" fmla="*/ 1100 w 1571"/>
              <a:gd name="T27" fmla="*/ 995 h 1081"/>
              <a:gd name="T28" fmla="*/ 125 w 1571"/>
              <a:gd name="T29" fmla="*/ 995 h 1081"/>
              <a:gd name="T30" fmla="*/ 86 w 1571"/>
              <a:gd name="T31" fmla="*/ 956 h 1081"/>
              <a:gd name="T32" fmla="*/ 86 w 1571"/>
              <a:gd name="T33" fmla="*/ 126 h 1081"/>
              <a:gd name="T34" fmla="*/ 125 w 1571"/>
              <a:gd name="T35" fmla="*/ 87 h 1081"/>
              <a:gd name="T36" fmla="*/ 1100 w 1571"/>
              <a:gd name="T37" fmla="*/ 87 h 1081"/>
              <a:gd name="T38" fmla="*/ 1196 w 1571"/>
              <a:gd name="T39" fmla="*/ 135 h 1081"/>
              <a:gd name="T40" fmla="*/ 1463 w 1571"/>
              <a:gd name="T41" fmla="*/ 500 h 1081"/>
              <a:gd name="T42" fmla="*/ 1463 w 1571"/>
              <a:gd name="T43" fmla="*/ 582 h 1081"/>
              <a:gd name="T44" fmla="*/ 1463 w 1571"/>
              <a:gd name="T45" fmla="*/ 582 h 1081"/>
              <a:gd name="T46" fmla="*/ 1463 w 1571"/>
              <a:gd name="T47" fmla="*/ 582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1" h="1081">
                <a:moveTo>
                  <a:pt x="1533" y="449"/>
                </a:moveTo>
                <a:cubicBezTo>
                  <a:pt x="1266" y="84"/>
                  <a:pt x="1266" y="84"/>
                  <a:pt x="1266" y="84"/>
                </a:cubicBezTo>
                <a:cubicBezTo>
                  <a:pt x="1230" y="36"/>
                  <a:pt x="1159" y="0"/>
                  <a:pt x="1100" y="0"/>
                </a:cubicBezTo>
                <a:cubicBezTo>
                  <a:pt x="125" y="0"/>
                  <a:pt x="125" y="0"/>
                  <a:pt x="125" y="0"/>
                </a:cubicBezTo>
                <a:cubicBezTo>
                  <a:pt x="56" y="0"/>
                  <a:pt x="0" y="57"/>
                  <a:pt x="0" y="126"/>
                </a:cubicBezTo>
                <a:cubicBezTo>
                  <a:pt x="0" y="955"/>
                  <a:pt x="0" y="955"/>
                  <a:pt x="0" y="955"/>
                </a:cubicBezTo>
                <a:cubicBezTo>
                  <a:pt x="0" y="1025"/>
                  <a:pt x="56" y="1081"/>
                  <a:pt x="125" y="1081"/>
                </a:cubicBezTo>
                <a:cubicBezTo>
                  <a:pt x="1100" y="1081"/>
                  <a:pt x="1100" y="1081"/>
                  <a:pt x="1100" y="1081"/>
                </a:cubicBezTo>
                <a:cubicBezTo>
                  <a:pt x="1159" y="1081"/>
                  <a:pt x="1231" y="1045"/>
                  <a:pt x="1266" y="997"/>
                </a:cubicBezTo>
                <a:cubicBezTo>
                  <a:pt x="1533" y="632"/>
                  <a:pt x="1533" y="632"/>
                  <a:pt x="1533" y="632"/>
                </a:cubicBezTo>
                <a:cubicBezTo>
                  <a:pt x="1571" y="581"/>
                  <a:pt x="1571" y="500"/>
                  <a:pt x="1533" y="449"/>
                </a:cubicBezTo>
                <a:close/>
                <a:moveTo>
                  <a:pt x="1463" y="582"/>
                </a:moveTo>
                <a:cubicBezTo>
                  <a:pt x="1196" y="946"/>
                  <a:pt x="1196" y="946"/>
                  <a:pt x="1196" y="946"/>
                </a:cubicBezTo>
                <a:cubicBezTo>
                  <a:pt x="1177" y="972"/>
                  <a:pt x="1131" y="995"/>
                  <a:pt x="1100" y="995"/>
                </a:cubicBezTo>
                <a:cubicBezTo>
                  <a:pt x="125" y="995"/>
                  <a:pt x="125" y="995"/>
                  <a:pt x="125" y="995"/>
                </a:cubicBezTo>
                <a:cubicBezTo>
                  <a:pt x="104" y="995"/>
                  <a:pt x="86" y="977"/>
                  <a:pt x="86" y="956"/>
                </a:cubicBezTo>
                <a:cubicBezTo>
                  <a:pt x="86" y="126"/>
                  <a:pt x="86" y="126"/>
                  <a:pt x="86" y="126"/>
                </a:cubicBezTo>
                <a:cubicBezTo>
                  <a:pt x="86" y="104"/>
                  <a:pt x="104" y="87"/>
                  <a:pt x="125" y="87"/>
                </a:cubicBezTo>
                <a:cubicBezTo>
                  <a:pt x="1100" y="87"/>
                  <a:pt x="1100" y="87"/>
                  <a:pt x="1100" y="87"/>
                </a:cubicBezTo>
                <a:cubicBezTo>
                  <a:pt x="1132" y="87"/>
                  <a:pt x="1177" y="110"/>
                  <a:pt x="1196" y="135"/>
                </a:cubicBezTo>
                <a:cubicBezTo>
                  <a:pt x="1463" y="500"/>
                  <a:pt x="1463" y="500"/>
                  <a:pt x="1463" y="500"/>
                </a:cubicBezTo>
                <a:cubicBezTo>
                  <a:pt x="1479" y="521"/>
                  <a:pt x="1479" y="560"/>
                  <a:pt x="1463" y="582"/>
                </a:cubicBezTo>
                <a:close/>
                <a:moveTo>
                  <a:pt x="1463" y="582"/>
                </a:moveTo>
                <a:cubicBezTo>
                  <a:pt x="1463" y="582"/>
                  <a:pt x="1463" y="582"/>
                  <a:pt x="1463" y="582"/>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grpSp>
        <p:nvGrpSpPr>
          <p:cNvPr id="281" name="Group 230"/>
          <p:cNvGrpSpPr>
            <a:grpSpLocks noChangeAspect="1"/>
          </p:cNvGrpSpPr>
          <p:nvPr/>
        </p:nvGrpSpPr>
        <p:grpSpPr bwMode="auto">
          <a:xfrm>
            <a:off x="8682037" y="5719763"/>
            <a:ext cx="534988" cy="493713"/>
            <a:chOff x="1262" y="3602"/>
            <a:chExt cx="337" cy="311"/>
          </a:xfrm>
          <a:solidFill>
            <a:srgbClr val="F9B359"/>
          </a:solidFill>
          <a:effectLst/>
        </p:grpSpPr>
        <p:sp>
          <p:nvSpPr>
            <p:cNvPr id="283" name="Freeform 231"/>
            <p:cNvSpPr>
              <a:spLocks noEditPoints="1"/>
            </p:cNvSpPr>
            <p:nvPr/>
          </p:nvSpPr>
          <p:spPr bwMode="auto">
            <a:xfrm>
              <a:off x="1262" y="3602"/>
              <a:ext cx="337" cy="250"/>
            </a:xfrm>
            <a:custGeom>
              <a:avLst/>
              <a:gdLst>
                <a:gd name="T0" fmla="*/ 1266 w 1556"/>
                <a:gd name="T1" fmla="*/ 376 h 1155"/>
                <a:gd name="T2" fmla="*/ 1125 w 1556"/>
                <a:gd name="T3" fmla="*/ 118 h 1155"/>
                <a:gd name="T4" fmla="*/ 821 w 1556"/>
                <a:gd name="T5" fmla="*/ 0 h 1155"/>
                <a:gd name="T6" fmla="*/ 577 w 1556"/>
                <a:gd name="T7" fmla="*/ 72 h 1155"/>
                <a:gd name="T8" fmla="*/ 430 w 1556"/>
                <a:gd name="T9" fmla="*/ 226 h 1155"/>
                <a:gd name="T10" fmla="*/ 383 w 1556"/>
                <a:gd name="T11" fmla="*/ 221 h 1155"/>
                <a:gd name="T12" fmla="*/ 136 w 1556"/>
                <a:gd name="T13" fmla="*/ 468 h 1155"/>
                <a:gd name="T14" fmla="*/ 141 w 1556"/>
                <a:gd name="T15" fmla="*/ 519 h 1155"/>
                <a:gd name="T16" fmla="*/ 0 w 1556"/>
                <a:gd name="T17" fmla="*/ 796 h 1155"/>
                <a:gd name="T18" fmla="*/ 93 w 1556"/>
                <a:gd name="T19" fmla="*/ 1039 h 1155"/>
                <a:gd name="T20" fmla="*/ 324 w 1556"/>
                <a:gd name="T21" fmla="*/ 1155 h 1155"/>
                <a:gd name="T22" fmla="*/ 601 w 1556"/>
                <a:gd name="T23" fmla="*/ 1155 h 1155"/>
                <a:gd name="T24" fmla="*/ 644 w 1556"/>
                <a:gd name="T25" fmla="*/ 1112 h 1155"/>
                <a:gd name="T26" fmla="*/ 601 w 1556"/>
                <a:gd name="T27" fmla="*/ 1068 h 1155"/>
                <a:gd name="T28" fmla="*/ 327 w 1556"/>
                <a:gd name="T29" fmla="*/ 1068 h 1155"/>
                <a:gd name="T30" fmla="*/ 86 w 1556"/>
                <a:gd name="T31" fmla="*/ 796 h 1155"/>
                <a:gd name="T32" fmla="*/ 213 w 1556"/>
                <a:gd name="T33" fmla="*/ 575 h 1155"/>
                <a:gd name="T34" fmla="*/ 232 w 1556"/>
                <a:gd name="T35" fmla="*/ 523 h 1155"/>
                <a:gd name="T36" fmla="*/ 223 w 1556"/>
                <a:gd name="T37" fmla="*/ 468 h 1155"/>
                <a:gd name="T38" fmla="*/ 383 w 1556"/>
                <a:gd name="T39" fmla="*/ 307 h 1155"/>
                <a:gd name="T40" fmla="*/ 438 w 1556"/>
                <a:gd name="T41" fmla="*/ 317 h 1155"/>
                <a:gd name="T42" fmla="*/ 492 w 1556"/>
                <a:gd name="T43" fmla="*/ 295 h 1155"/>
                <a:gd name="T44" fmla="*/ 821 w 1556"/>
                <a:gd name="T45" fmla="*/ 86 h 1155"/>
                <a:gd name="T46" fmla="*/ 1184 w 1556"/>
                <a:gd name="T47" fmla="*/ 415 h 1155"/>
                <a:gd name="T48" fmla="*/ 1220 w 1556"/>
                <a:gd name="T49" fmla="*/ 453 h 1155"/>
                <a:gd name="T50" fmla="*/ 1470 w 1556"/>
                <a:gd name="T51" fmla="*/ 759 h 1155"/>
                <a:gd name="T52" fmla="*/ 1190 w 1556"/>
                <a:gd name="T53" fmla="*/ 1068 h 1155"/>
                <a:gd name="T54" fmla="*/ 955 w 1556"/>
                <a:gd name="T55" fmla="*/ 1068 h 1155"/>
                <a:gd name="T56" fmla="*/ 911 w 1556"/>
                <a:gd name="T57" fmla="*/ 1111 h 1155"/>
                <a:gd name="T58" fmla="*/ 955 w 1556"/>
                <a:gd name="T59" fmla="*/ 1155 h 1155"/>
                <a:gd name="T60" fmla="*/ 1195 w 1556"/>
                <a:gd name="T61" fmla="*/ 1155 h 1155"/>
                <a:gd name="T62" fmla="*/ 1452 w 1556"/>
                <a:gd name="T63" fmla="*/ 1028 h 1155"/>
                <a:gd name="T64" fmla="*/ 1556 w 1556"/>
                <a:gd name="T65" fmla="*/ 759 h 1155"/>
                <a:gd name="T66" fmla="*/ 1266 w 1556"/>
                <a:gd name="T67" fmla="*/ 376 h 1155"/>
                <a:gd name="T68" fmla="*/ 1266 w 1556"/>
                <a:gd name="T69" fmla="*/ 376 h 1155"/>
                <a:gd name="T70" fmla="*/ 1266 w 1556"/>
                <a:gd name="T71" fmla="*/ 376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56" h="1155">
                  <a:moveTo>
                    <a:pt x="1266" y="376"/>
                  </a:moveTo>
                  <a:cubicBezTo>
                    <a:pt x="1249" y="277"/>
                    <a:pt x="1200" y="187"/>
                    <a:pt x="1125" y="118"/>
                  </a:cubicBezTo>
                  <a:cubicBezTo>
                    <a:pt x="1042" y="42"/>
                    <a:pt x="934" y="0"/>
                    <a:pt x="821" y="0"/>
                  </a:cubicBezTo>
                  <a:cubicBezTo>
                    <a:pt x="734" y="0"/>
                    <a:pt x="649" y="25"/>
                    <a:pt x="577" y="72"/>
                  </a:cubicBezTo>
                  <a:cubicBezTo>
                    <a:pt x="516" y="111"/>
                    <a:pt x="466" y="164"/>
                    <a:pt x="430" y="226"/>
                  </a:cubicBezTo>
                  <a:cubicBezTo>
                    <a:pt x="415" y="223"/>
                    <a:pt x="399" y="221"/>
                    <a:pt x="383" y="221"/>
                  </a:cubicBezTo>
                  <a:cubicBezTo>
                    <a:pt x="247" y="221"/>
                    <a:pt x="136" y="332"/>
                    <a:pt x="136" y="468"/>
                  </a:cubicBezTo>
                  <a:cubicBezTo>
                    <a:pt x="136" y="486"/>
                    <a:pt x="138" y="503"/>
                    <a:pt x="141" y="519"/>
                  </a:cubicBezTo>
                  <a:cubicBezTo>
                    <a:pt x="53" y="583"/>
                    <a:pt x="0" y="686"/>
                    <a:pt x="0" y="796"/>
                  </a:cubicBezTo>
                  <a:cubicBezTo>
                    <a:pt x="0" y="885"/>
                    <a:pt x="33" y="971"/>
                    <a:pt x="93" y="1039"/>
                  </a:cubicBezTo>
                  <a:cubicBezTo>
                    <a:pt x="155" y="1109"/>
                    <a:pt x="236" y="1150"/>
                    <a:pt x="324" y="1155"/>
                  </a:cubicBezTo>
                  <a:cubicBezTo>
                    <a:pt x="601" y="1155"/>
                    <a:pt x="601" y="1155"/>
                    <a:pt x="601" y="1155"/>
                  </a:cubicBezTo>
                  <a:cubicBezTo>
                    <a:pt x="625" y="1155"/>
                    <a:pt x="644" y="1136"/>
                    <a:pt x="644" y="1112"/>
                  </a:cubicBezTo>
                  <a:cubicBezTo>
                    <a:pt x="644" y="1088"/>
                    <a:pt x="625" y="1068"/>
                    <a:pt x="601" y="1068"/>
                  </a:cubicBezTo>
                  <a:cubicBezTo>
                    <a:pt x="327" y="1068"/>
                    <a:pt x="327" y="1068"/>
                    <a:pt x="327" y="1068"/>
                  </a:cubicBezTo>
                  <a:cubicBezTo>
                    <a:pt x="196" y="1060"/>
                    <a:pt x="86" y="936"/>
                    <a:pt x="86" y="796"/>
                  </a:cubicBezTo>
                  <a:cubicBezTo>
                    <a:pt x="86" y="705"/>
                    <a:pt x="135" y="621"/>
                    <a:pt x="213" y="575"/>
                  </a:cubicBezTo>
                  <a:cubicBezTo>
                    <a:pt x="232" y="564"/>
                    <a:pt x="239" y="542"/>
                    <a:pt x="232" y="523"/>
                  </a:cubicBezTo>
                  <a:cubicBezTo>
                    <a:pt x="226" y="505"/>
                    <a:pt x="223" y="487"/>
                    <a:pt x="223" y="468"/>
                  </a:cubicBezTo>
                  <a:cubicBezTo>
                    <a:pt x="223" y="379"/>
                    <a:pt x="295" y="307"/>
                    <a:pt x="383" y="307"/>
                  </a:cubicBezTo>
                  <a:cubicBezTo>
                    <a:pt x="402" y="307"/>
                    <a:pt x="420" y="310"/>
                    <a:pt x="438" y="317"/>
                  </a:cubicBezTo>
                  <a:cubicBezTo>
                    <a:pt x="459" y="324"/>
                    <a:pt x="482" y="315"/>
                    <a:pt x="492" y="295"/>
                  </a:cubicBezTo>
                  <a:cubicBezTo>
                    <a:pt x="552" y="168"/>
                    <a:pt x="681" y="86"/>
                    <a:pt x="821" y="86"/>
                  </a:cubicBezTo>
                  <a:cubicBezTo>
                    <a:pt x="1010" y="86"/>
                    <a:pt x="1166" y="227"/>
                    <a:pt x="1184" y="415"/>
                  </a:cubicBezTo>
                  <a:cubicBezTo>
                    <a:pt x="1186" y="434"/>
                    <a:pt x="1201" y="450"/>
                    <a:pt x="1220" y="453"/>
                  </a:cubicBezTo>
                  <a:cubicBezTo>
                    <a:pt x="1362" y="477"/>
                    <a:pt x="1470" y="609"/>
                    <a:pt x="1470" y="759"/>
                  </a:cubicBezTo>
                  <a:cubicBezTo>
                    <a:pt x="1470" y="918"/>
                    <a:pt x="1345" y="1056"/>
                    <a:pt x="1190" y="1068"/>
                  </a:cubicBezTo>
                  <a:cubicBezTo>
                    <a:pt x="955" y="1068"/>
                    <a:pt x="955" y="1068"/>
                    <a:pt x="955" y="1068"/>
                  </a:cubicBezTo>
                  <a:cubicBezTo>
                    <a:pt x="931" y="1068"/>
                    <a:pt x="911" y="1087"/>
                    <a:pt x="911" y="1111"/>
                  </a:cubicBezTo>
                  <a:cubicBezTo>
                    <a:pt x="911" y="1135"/>
                    <a:pt x="931" y="1155"/>
                    <a:pt x="955" y="1155"/>
                  </a:cubicBezTo>
                  <a:cubicBezTo>
                    <a:pt x="1195" y="1155"/>
                    <a:pt x="1195" y="1155"/>
                    <a:pt x="1195" y="1155"/>
                  </a:cubicBezTo>
                  <a:cubicBezTo>
                    <a:pt x="1293" y="1148"/>
                    <a:pt x="1384" y="1103"/>
                    <a:pt x="1452" y="1028"/>
                  </a:cubicBezTo>
                  <a:cubicBezTo>
                    <a:pt x="1519" y="954"/>
                    <a:pt x="1556" y="858"/>
                    <a:pt x="1556" y="759"/>
                  </a:cubicBezTo>
                  <a:cubicBezTo>
                    <a:pt x="1556" y="580"/>
                    <a:pt x="1433" y="420"/>
                    <a:pt x="1266" y="376"/>
                  </a:cubicBezTo>
                  <a:close/>
                  <a:moveTo>
                    <a:pt x="1266" y="376"/>
                  </a:moveTo>
                  <a:cubicBezTo>
                    <a:pt x="1266" y="376"/>
                    <a:pt x="1266" y="376"/>
                    <a:pt x="1266" y="3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232"/>
            <p:cNvSpPr>
              <a:spLocks noEditPoints="1"/>
            </p:cNvSpPr>
            <p:nvPr/>
          </p:nvSpPr>
          <p:spPr bwMode="auto">
            <a:xfrm>
              <a:off x="1371" y="3718"/>
              <a:ext cx="119" cy="195"/>
            </a:xfrm>
            <a:custGeom>
              <a:avLst/>
              <a:gdLst>
                <a:gd name="T0" fmla="*/ 535 w 552"/>
                <a:gd name="T1" fmla="*/ 303 h 904"/>
                <a:gd name="T2" fmla="*/ 535 w 552"/>
                <a:gd name="T3" fmla="*/ 242 h 904"/>
                <a:gd name="T4" fmla="*/ 307 w 552"/>
                <a:gd name="T5" fmla="*/ 13 h 904"/>
                <a:gd name="T6" fmla="*/ 276 w 552"/>
                <a:gd name="T7" fmla="*/ 0 h 904"/>
                <a:gd name="T8" fmla="*/ 246 w 552"/>
                <a:gd name="T9" fmla="*/ 13 h 904"/>
                <a:gd name="T10" fmla="*/ 17 w 552"/>
                <a:gd name="T11" fmla="*/ 242 h 904"/>
                <a:gd name="T12" fmla="*/ 17 w 552"/>
                <a:gd name="T13" fmla="*/ 303 h 904"/>
                <a:gd name="T14" fmla="*/ 47 w 552"/>
                <a:gd name="T15" fmla="*/ 316 h 904"/>
                <a:gd name="T16" fmla="*/ 78 w 552"/>
                <a:gd name="T17" fmla="*/ 303 h 904"/>
                <a:gd name="T18" fmla="*/ 233 w 552"/>
                <a:gd name="T19" fmla="*/ 148 h 904"/>
                <a:gd name="T20" fmla="*/ 233 w 552"/>
                <a:gd name="T21" fmla="*/ 861 h 904"/>
                <a:gd name="T22" fmla="*/ 276 w 552"/>
                <a:gd name="T23" fmla="*/ 904 h 904"/>
                <a:gd name="T24" fmla="*/ 319 w 552"/>
                <a:gd name="T25" fmla="*/ 861 h 904"/>
                <a:gd name="T26" fmla="*/ 319 w 552"/>
                <a:gd name="T27" fmla="*/ 148 h 904"/>
                <a:gd name="T28" fmla="*/ 475 w 552"/>
                <a:gd name="T29" fmla="*/ 303 h 904"/>
                <a:gd name="T30" fmla="*/ 535 w 552"/>
                <a:gd name="T31" fmla="*/ 303 h 904"/>
                <a:gd name="T32" fmla="*/ 535 w 552"/>
                <a:gd name="T33" fmla="*/ 303 h 904"/>
                <a:gd name="T34" fmla="*/ 535 w 552"/>
                <a:gd name="T35" fmla="*/ 303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2" h="904">
                  <a:moveTo>
                    <a:pt x="535" y="303"/>
                  </a:moveTo>
                  <a:cubicBezTo>
                    <a:pt x="552" y="286"/>
                    <a:pt x="552" y="259"/>
                    <a:pt x="535" y="242"/>
                  </a:cubicBezTo>
                  <a:cubicBezTo>
                    <a:pt x="307" y="13"/>
                    <a:pt x="307" y="13"/>
                    <a:pt x="307" y="13"/>
                  </a:cubicBezTo>
                  <a:cubicBezTo>
                    <a:pt x="299" y="5"/>
                    <a:pt x="287" y="0"/>
                    <a:pt x="276" y="0"/>
                  </a:cubicBezTo>
                  <a:cubicBezTo>
                    <a:pt x="265" y="0"/>
                    <a:pt x="254" y="5"/>
                    <a:pt x="246" y="13"/>
                  </a:cubicBezTo>
                  <a:cubicBezTo>
                    <a:pt x="17" y="242"/>
                    <a:pt x="17" y="242"/>
                    <a:pt x="17" y="242"/>
                  </a:cubicBezTo>
                  <a:cubicBezTo>
                    <a:pt x="0" y="259"/>
                    <a:pt x="0" y="286"/>
                    <a:pt x="17" y="303"/>
                  </a:cubicBezTo>
                  <a:cubicBezTo>
                    <a:pt x="25" y="311"/>
                    <a:pt x="37" y="316"/>
                    <a:pt x="47" y="316"/>
                  </a:cubicBezTo>
                  <a:cubicBezTo>
                    <a:pt x="58" y="316"/>
                    <a:pt x="70" y="312"/>
                    <a:pt x="78" y="303"/>
                  </a:cubicBezTo>
                  <a:cubicBezTo>
                    <a:pt x="233" y="148"/>
                    <a:pt x="233" y="148"/>
                    <a:pt x="233" y="148"/>
                  </a:cubicBezTo>
                  <a:cubicBezTo>
                    <a:pt x="233" y="861"/>
                    <a:pt x="233" y="861"/>
                    <a:pt x="233" y="861"/>
                  </a:cubicBezTo>
                  <a:cubicBezTo>
                    <a:pt x="233" y="885"/>
                    <a:pt x="252" y="904"/>
                    <a:pt x="276" y="904"/>
                  </a:cubicBezTo>
                  <a:cubicBezTo>
                    <a:pt x="300" y="904"/>
                    <a:pt x="319" y="885"/>
                    <a:pt x="319" y="861"/>
                  </a:cubicBezTo>
                  <a:cubicBezTo>
                    <a:pt x="319" y="148"/>
                    <a:pt x="319" y="148"/>
                    <a:pt x="319" y="148"/>
                  </a:cubicBezTo>
                  <a:cubicBezTo>
                    <a:pt x="475" y="303"/>
                    <a:pt x="475" y="303"/>
                    <a:pt x="475" y="303"/>
                  </a:cubicBezTo>
                  <a:cubicBezTo>
                    <a:pt x="491" y="320"/>
                    <a:pt x="518" y="320"/>
                    <a:pt x="535" y="303"/>
                  </a:cubicBezTo>
                  <a:close/>
                  <a:moveTo>
                    <a:pt x="535" y="303"/>
                  </a:moveTo>
                  <a:cubicBezTo>
                    <a:pt x="535" y="303"/>
                    <a:pt x="535" y="303"/>
                    <a:pt x="535" y="30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5" name="Group 235"/>
          <p:cNvGrpSpPr>
            <a:grpSpLocks noChangeAspect="1"/>
          </p:cNvGrpSpPr>
          <p:nvPr/>
        </p:nvGrpSpPr>
        <p:grpSpPr bwMode="auto">
          <a:xfrm>
            <a:off x="9825037" y="5719763"/>
            <a:ext cx="519113" cy="479425"/>
            <a:chOff x="1742" y="3603"/>
            <a:chExt cx="327" cy="302"/>
          </a:xfrm>
          <a:solidFill>
            <a:srgbClr val="F9B359"/>
          </a:solidFill>
          <a:effectLst/>
        </p:grpSpPr>
        <p:sp>
          <p:nvSpPr>
            <p:cNvPr id="287" name="Freeform 236"/>
            <p:cNvSpPr>
              <a:spLocks noEditPoints="1"/>
            </p:cNvSpPr>
            <p:nvPr/>
          </p:nvSpPr>
          <p:spPr bwMode="auto">
            <a:xfrm>
              <a:off x="1742" y="3749"/>
              <a:ext cx="327" cy="156"/>
            </a:xfrm>
            <a:custGeom>
              <a:avLst/>
              <a:gdLst>
                <a:gd name="T0" fmla="*/ 1465 w 1508"/>
                <a:gd name="T1" fmla="*/ 7 h 723"/>
                <a:gd name="T2" fmla="*/ 1421 w 1508"/>
                <a:gd name="T3" fmla="*/ 50 h 723"/>
                <a:gd name="T4" fmla="*/ 1421 w 1508"/>
                <a:gd name="T5" fmla="*/ 443 h 723"/>
                <a:gd name="T6" fmla="*/ 1228 w 1508"/>
                <a:gd name="T7" fmla="*/ 636 h 723"/>
                <a:gd name="T8" fmla="*/ 280 w 1508"/>
                <a:gd name="T9" fmla="*/ 636 h 723"/>
                <a:gd name="T10" fmla="*/ 86 w 1508"/>
                <a:gd name="T11" fmla="*/ 443 h 723"/>
                <a:gd name="T12" fmla="*/ 86 w 1508"/>
                <a:gd name="T13" fmla="*/ 43 h 723"/>
                <a:gd name="T14" fmla="*/ 43 w 1508"/>
                <a:gd name="T15" fmla="*/ 0 h 723"/>
                <a:gd name="T16" fmla="*/ 0 w 1508"/>
                <a:gd name="T17" fmla="*/ 43 h 723"/>
                <a:gd name="T18" fmla="*/ 0 w 1508"/>
                <a:gd name="T19" fmla="*/ 443 h 723"/>
                <a:gd name="T20" fmla="*/ 280 w 1508"/>
                <a:gd name="T21" fmla="*/ 723 h 723"/>
                <a:gd name="T22" fmla="*/ 1228 w 1508"/>
                <a:gd name="T23" fmla="*/ 723 h 723"/>
                <a:gd name="T24" fmla="*/ 1508 w 1508"/>
                <a:gd name="T25" fmla="*/ 443 h 723"/>
                <a:gd name="T26" fmla="*/ 1508 w 1508"/>
                <a:gd name="T27" fmla="*/ 50 h 723"/>
                <a:gd name="T28" fmla="*/ 1465 w 1508"/>
                <a:gd name="T29" fmla="*/ 7 h 723"/>
                <a:gd name="T30" fmla="*/ 1465 w 1508"/>
                <a:gd name="T31" fmla="*/ 7 h 723"/>
                <a:gd name="T32" fmla="*/ 1465 w 1508"/>
                <a:gd name="T33" fmla="*/ 7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8" h="723">
                  <a:moveTo>
                    <a:pt x="1465" y="7"/>
                  </a:moveTo>
                  <a:cubicBezTo>
                    <a:pt x="1441" y="7"/>
                    <a:pt x="1421" y="26"/>
                    <a:pt x="1421" y="50"/>
                  </a:cubicBezTo>
                  <a:cubicBezTo>
                    <a:pt x="1421" y="443"/>
                    <a:pt x="1421" y="443"/>
                    <a:pt x="1421" y="443"/>
                  </a:cubicBezTo>
                  <a:cubicBezTo>
                    <a:pt x="1421" y="550"/>
                    <a:pt x="1334" y="636"/>
                    <a:pt x="1228" y="636"/>
                  </a:cubicBezTo>
                  <a:cubicBezTo>
                    <a:pt x="280" y="636"/>
                    <a:pt x="280" y="636"/>
                    <a:pt x="280" y="636"/>
                  </a:cubicBezTo>
                  <a:cubicBezTo>
                    <a:pt x="173" y="636"/>
                    <a:pt x="86" y="549"/>
                    <a:pt x="86" y="443"/>
                  </a:cubicBezTo>
                  <a:cubicBezTo>
                    <a:pt x="86" y="43"/>
                    <a:pt x="86" y="43"/>
                    <a:pt x="86" y="43"/>
                  </a:cubicBezTo>
                  <a:cubicBezTo>
                    <a:pt x="86" y="19"/>
                    <a:pt x="67" y="0"/>
                    <a:pt x="43" y="0"/>
                  </a:cubicBezTo>
                  <a:cubicBezTo>
                    <a:pt x="19" y="0"/>
                    <a:pt x="0" y="19"/>
                    <a:pt x="0" y="43"/>
                  </a:cubicBezTo>
                  <a:cubicBezTo>
                    <a:pt x="0" y="443"/>
                    <a:pt x="0" y="443"/>
                    <a:pt x="0" y="443"/>
                  </a:cubicBezTo>
                  <a:cubicBezTo>
                    <a:pt x="0" y="597"/>
                    <a:pt x="126" y="723"/>
                    <a:pt x="280" y="723"/>
                  </a:cubicBezTo>
                  <a:cubicBezTo>
                    <a:pt x="1228" y="723"/>
                    <a:pt x="1228" y="723"/>
                    <a:pt x="1228" y="723"/>
                  </a:cubicBezTo>
                  <a:cubicBezTo>
                    <a:pt x="1382" y="723"/>
                    <a:pt x="1508" y="597"/>
                    <a:pt x="1508" y="443"/>
                  </a:cubicBezTo>
                  <a:cubicBezTo>
                    <a:pt x="1508" y="50"/>
                    <a:pt x="1508" y="50"/>
                    <a:pt x="1508" y="50"/>
                  </a:cubicBezTo>
                  <a:cubicBezTo>
                    <a:pt x="1508" y="26"/>
                    <a:pt x="1489" y="7"/>
                    <a:pt x="1465" y="7"/>
                  </a:cubicBezTo>
                  <a:close/>
                  <a:moveTo>
                    <a:pt x="1465" y="7"/>
                  </a:moveTo>
                  <a:cubicBezTo>
                    <a:pt x="1465" y="7"/>
                    <a:pt x="1465" y="7"/>
                    <a:pt x="1465"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237"/>
            <p:cNvSpPr>
              <a:spLocks noEditPoints="1"/>
            </p:cNvSpPr>
            <p:nvPr/>
          </p:nvSpPr>
          <p:spPr bwMode="auto">
            <a:xfrm>
              <a:off x="1836" y="3603"/>
              <a:ext cx="139" cy="231"/>
            </a:xfrm>
            <a:custGeom>
              <a:avLst/>
              <a:gdLst>
                <a:gd name="T0" fmla="*/ 78 w 644"/>
                <a:gd name="T1" fmla="*/ 349 h 1067"/>
                <a:gd name="T2" fmla="*/ 279 w 644"/>
                <a:gd name="T3" fmla="*/ 148 h 1067"/>
                <a:gd name="T4" fmla="*/ 279 w 644"/>
                <a:gd name="T5" fmla="*/ 1024 h 1067"/>
                <a:gd name="T6" fmla="*/ 322 w 644"/>
                <a:gd name="T7" fmla="*/ 1067 h 1067"/>
                <a:gd name="T8" fmla="*/ 365 w 644"/>
                <a:gd name="T9" fmla="*/ 1024 h 1067"/>
                <a:gd name="T10" fmla="*/ 365 w 644"/>
                <a:gd name="T11" fmla="*/ 148 h 1067"/>
                <a:gd name="T12" fmla="*/ 566 w 644"/>
                <a:gd name="T13" fmla="*/ 349 h 1067"/>
                <a:gd name="T14" fmla="*/ 596 w 644"/>
                <a:gd name="T15" fmla="*/ 362 h 1067"/>
                <a:gd name="T16" fmla="*/ 627 w 644"/>
                <a:gd name="T17" fmla="*/ 349 h 1067"/>
                <a:gd name="T18" fmla="*/ 627 w 644"/>
                <a:gd name="T19" fmla="*/ 288 h 1067"/>
                <a:gd name="T20" fmla="*/ 352 w 644"/>
                <a:gd name="T21" fmla="*/ 13 h 1067"/>
                <a:gd name="T22" fmla="*/ 322 w 644"/>
                <a:gd name="T23" fmla="*/ 0 h 1067"/>
                <a:gd name="T24" fmla="*/ 292 w 644"/>
                <a:gd name="T25" fmla="*/ 13 h 1067"/>
                <a:gd name="T26" fmla="*/ 17 w 644"/>
                <a:gd name="T27" fmla="*/ 288 h 1067"/>
                <a:gd name="T28" fmla="*/ 17 w 644"/>
                <a:gd name="T29" fmla="*/ 349 h 1067"/>
                <a:gd name="T30" fmla="*/ 78 w 644"/>
                <a:gd name="T31" fmla="*/ 349 h 1067"/>
                <a:gd name="T32" fmla="*/ 78 w 644"/>
                <a:gd name="T33" fmla="*/ 349 h 1067"/>
                <a:gd name="T34" fmla="*/ 78 w 644"/>
                <a:gd name="T35" fmla="*/ 349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 h="1067">
                  <a:moveTo>
                    <a:pt x="78" y="349"/>
                  </a:moveTo>
                  <a:cubicBezTo>
                    <a:pt x="279" y="148"/>
                    <a:pt x="279" y="148"/>
                    <a:pt x="279" y="148"/>
                  </a:cubicBezTo>
                  <a:cubicBezTo>
                    <a:pt x="279" y="1024"/>
                    <a:pt x="279" y="1024"/>
                    <a:pt x="279" y="1024"/>
                  </a:cubicBezTo>
                  <a:cubicBezTo>
                    <a:pt x="279" y="1048"/>
                    <a:pt x="298" y="1067"/>
                    <a:pt x="322" y="1067"/>
                  </a:cubicBezTo>
                  <a:cubicBezTo>
                    <a:pt x="346" y="1067"/>
                    <a:pt x="365" y="1048"/>
                    <a:pt x="365" y="1024"/>
                  </a:cubicBezTo>
                  <a:cubicBezTo>
                    <a:pt x="365" y="148"/>
                    <a:pt x="365" y="148"/>
                    <a:pt x="365" y="148"/>
                  </a:cubicBezTo>
                  <a:cubicBezTo>
                    <a:pt x="566" y="349"/>
                    <a:pt x="566" y="349"/>
                    <a:pt x="566" y="349"/>
                  </a:cubicBezTo>
                  <a:cubicBezTo>
                    <a:pt x="574" y="357"/>
                    <a:pt x="586" y="362"/>
                    <a:pt x="596" y="362"/>
                  </a:cubicBezTo>
                  <a:cubicBezTo>
                    <a:pt x="608" y="362"/>
                    <a:pt x="619" y="357"/>
                    <a:pt x="627" y="349"/>
                  </a:cubicBezTo>
                  <a:cubicBezTo>
                    <a:pt x="644" y="332"/>
                    <a:pt x="644" y="305"/>
                    <a:pt x="627" y="288"/>
                  </a:cubicBezTo>
                  <a:cubicBezTo>
                    <a:pt x="352" y="13"/>
                    <a:pt x="352" y="13"/>
                    <a:pt x="352" y="13"/>
                  </a:cubicBezTo>
                  <a:cubicBezTo>
                    <a:pt x="344" y="5"/>
                    <a:pt x="333" y="0"/>
                    <a:pt x="322" y="0"/>
                  </a:cubicBezTo>
                  <a:cubicBezTo>
                    <a:pt x="310" y="0"/>
                    <a:pt x="300" y="5"/>
                    <a:pt x="292" y="13"/>
                  </a:cubicBezTo>
                  <a:cubicBezTo>
                    <a:pt x="17" y="288"/>
                    <a:pt x="17" y="288"/>
                    <a:pt x="17" y="288"/>
                  </a:cubicBezTo>
                  <a:cubicBezTo>
                    <a:pt x="0" y="305"/>
                    <a:pt x="0" y="332"/>
                    <a:pt x="17" y="349"/>
                  </a:cubicBezTo>
                  <a:cubicBezTo>
                    <a:pt x="34" y="365"/>
                    <a:pt x="61" y="365"/>
                    <a:pt x="78" y="349"/>
                  </a:cubicBezTo>
                  <a:close/>
                  <a:moveTo>
                    <a:pt x="78" y="349"/>
                  </a:moveTo>
                  <a:cubicBezTo>
                    <a:pt x="78" y="349"/>
                    <a:pt x="78" y="349"/>
                    <a:pt x="78" y="34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1" name="Freeform 241"/>
          <p:cNvSpPr>
            <a:spLocks noEditPoints="1"/>
          </p:cNvSpPr>
          <p:nvPr/>
        </p:nvSpPr>
        <p:spPr bwMode="auto">
          <a:xfrm>
            <a:off x="10968037" y="5719763"/>
            <a:ext cx="542925" cy="536575"/>
          </a:xfrm>
          <a:custGeom>
            <a:avLst/>
            <a:gdLst>
              <a:gd name="T0" fmla="*/ 1473 w 1578"/>
              <a:gd name="T1" fmla="*/ 437 h 1561"/>
              <a:gd name="T2" fmla="*/ 1374 w 1578"/>
              <a:gd name="T3" fmla="*/ 437 h 1561"/>
              <a:gd name="T4" fmla="*/ 1016 w 1578"/>
              <a:gd name="T5" fmla="*/ 342 h 1561"/>
              <a:gd name="T6" fmla="*/ 791 w 1578"/>
              <a:gd name="T7" fmla="*/ 383 h 1561"/>
              <a:gd name="T8" fmla="*/ 983 w 1578"/>
              <a:gd name="T9" fmla="*/ 259 h 1561"/>
              <a:gd name="T10" fmla="*/ 1113 w 1578"/>
              <a:gd name="T11" fmla="*/ 129 h 1561"/>
              <a:gd name="T12" fmla="*/ 983 w 1578"/>
              <a:gd name="T13" fmla="*/ 0 h 1561"/>
              <a:gd name="T14" fmla="*/ 854 w 1578"/>
              <a:gd name="T15" fmla="*/ 129 h 1561"/>
              <a:gd name="T16" fmla="*/ 621 w 1578"/>
              <a:gd name="T17" fmla="*/ 431 h 1561"/>
              <a:gd name="T18" fmla="*/ 563 w 1578"/>
              <a:gd name="T19" fmla="*/ 402 h 1561"/>
              <a:gd name="T20" fmla="*/ 435 w 1578"/>
              <a:gd name="T21" fmla="*/ 501 h 1561"/>
              <a:gd name="T22" fmla="*/ 435 w 1578"/>
              <a:gd name="T23" fmla="*/ 599 h 1561"/>
              <a:gd name="T24" fmla="*/ 198 w 1578"/>
              <a:gd name="T25" fmla="*/ 853 h 1561"/>
              <a:gd name="T26" fmla="*/ 51 w 1578"/>
              <a:gd name="T27" fmla="*/ 879 h 1561"/>
              <a:gd name="T28" fmla="*/ 142 w 1578"/>
              <a:gd name="T29" fmla="*/ 1100 h 1561"/>
              <a:gd name="T30" fmla="*/ 259 w 1578"/>
              <a:gd name="T31" fmla="*/ 914 h 1561"/>
              <a:gd name="T32" fmla="*/ 355 w 1578"/>
              <a:gd name="T33" fmla="*/ 1003 h 1561"/>
              <a:gd name="T34" fmla="*/ 447 w 1578"/>
              <a:gd name="T35" fmla="*/ 1363 h 1561"/>
              <a:gd name="T36" fmla="*/ 525 w 1578"/>
              <a:gd name="T37" fmla="*/ 1540 h 1561"/>
              <a:gd name="T38" fmla="*/ 623 w 1578"/>
              <a:gd name="T39" fmla="*/ 1540 h 1561"/>
              <a:gd name="T40" fmla="*/ 701 w 1578"/>
              <a:gd name="T41" fmla="*/ 1363 h 1561"/>
              <a:gd name="T42" fmla="*/ 574 w 1578"/>
              <a:gd name="T43" fmla="*/ 1265 h 1561"/>
              <a:gd name="T44" fmla="*/ 523 w 1578"/>
              <a:gd name="T45" fmla="*/ 1288 h 1561"/>
              <a:gd name="T46" fmla="*/ 563 w 1578"/>
              <a:gd name="T47" fmla="*/ 697 h 1561"/>
              <a:gd name="T48" fmla="*/ 690 w 1578"/>
              <a:gd name="T49" fmla="*/ 599 h 1561"/>
              <a:gd name="T50" fmla="*/ 1301 w 1578"/>
              <a:gd name="T51" fmla="*/ 509 h 1561"/>
              <a:gd name="T52" fmla="*/ 1296 w 1578"/>
              <a:gd name="T53" fmla="*/ 613 h 1561"/>
              <a:gd name="T54" fmla="*/ 1423 w 1578"/>
              <a:gd name="T55" fmla="*/ 712 h 1561"/>
              <a:gd name="T56" fmla="*/ 1551 w 1578"/>
              <a:gd name="T57" fmla="*/ 613 h 1561"/>
              <a:gd name="T58" fmla="*/ 629 w 1578"/>
              <a:gd name="T59" fmla="*/ 1413 h 1561"/>
              <a:gd name="T60" fmla="*/ 519 w 1578"/>
              <a:gd name="T61" fmla="*/ 1413 h 1561"/>
              <a:gd name="T62" fmla="*/ 629 w 1578"/>
              <a:gd name="T63" fmla="*/ 1413 h 1561"/>
              <a:gd name="T64" fmla="*/ 983 w 1578"/>
              <a:gd name="T65" fmla="*/ 87 h 1561"/>
              <a:gd name="T66" fmla="*/ 1026 w 1578"/>
              <a:gd name="T67" fmla="*/ 130 h 1561"/>
              <a:gd name="T68" fmla="*/ 983 w 1578"/>
              <a:gd name="T69" fmla="*/ 173 h 1561"/>
              <a:gd name="T70" fmla="*/ 940 w 1578"/>
              <a:gd name="T71" fmla="*/ 130 h 1561"/>
              <a:gd name="T72" fmla="*/ 173 w 1578"/>
              <a:gd name="T73" fmla="*/ 1001 h 1561"/>
              <a:gd name="T74" fmla="*/ 112 w 1578"/>
              <a:gd name="T75" fmla="*/ 1001 h 1561"/>
              <a:gd name="T76" fmla="*/ 142 w 1578"/>
              <a:gd name="T77" fmla="*/ 928 h 1561"/>
              <a:gd name="T78" fmla="*/ 173 w 1578"/>
              <a:gd name="T79" fmla="*/ 1001 h 1561"/>
              <a:gd name="T80" fmla="*/ 508 w 1578"/>
              <a:gd name="T81" fmla="*/ 550 h 1561"/>
              <a:gd name="T82" fmla="*/ 617 w 1578"/>
              <a:gd name="T83" fmla="*/ 550 h 1561"/>
              <a:gd name="T84" fmla="*/ 1423 w 1578"/>
              <a:gd name="T85" fmla="*/ 618 h 1561"/>
              <a:gd name="T86" fmla="*/ 1423 w 1578"/>
              <a:gd name="T87" fmla="*/ 509 h 1561"/>
              <a:gd name="T88" fmla="*/ 1423 w 1578"/>
              <a:gd name="T89" fmla="*/ 618 h 1561"/>
              <a:gd name="T90" fmla="*/ 1423 w 1578"/>
              <a:gd name="T91" fmla="*/ 618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8" h="1561">
                <a:moveTo>
                  <a:pt x="1550" y="514"/>
                </a:moveTo>
                <a:cubicBezTo>
                  <a:pt x="1473" y="437"/>
                  <a:pt x="1473" y="437"/>
                  <a:pt x="1473" y="437"/>
                </a:cubicBezTo>
                <a:cubicBezTo>
                  <a:pt x="1460" y="424"/>
                  <a:pt x="1442" y="416"/>
                  <a:pt x="1423" y="416"/>
                </a:cubicBezTo>
                <a:cubicBezTo>
                  <a:pt x="1405" y="416"/>
                  <a:pt x="1387" y="424"/>
                  <a:pt x="1374" y="437"/>
                </a:cubicBezTo>
                <a:cubicBezTo>
                  <a:pt x="1364" y="447"/>
                  <a:pt x="1364" y="447"/>
                  <a:pt x="1364" y="447"/>
                </a:cubicBezTo>
                <a:cubicBezTo>
                  <a:pt x="1261" y="379"/>
                  <a:pt x="1141" y="343"/>
                  <a:pt x="1016" y="342"/>
                </a:cubicBezTo>
                <a:cubicBezTo>
                  <a:pt x="1015" y="342"/>
                  <a:pt x="1015" y="342"/>
                  <a:pt x="1015" y="342"/>
                </a:cubicBezTo>
                <a:cubicBezTo>
                  <a:pt x="937" y="342"/>
                  <a:pt x="862" y="356"/>
                  <a:pt x="791" y="383"/>
                </a:cubicBezTo>
                <a:cubicBezTo>
                  <a:pt x="928" y="247"/>
                  <a:pt x="928" y="247"/>
                  <a:pt x="928" y="247"/>
                </a:cubicBezTo>
                <a:cubicBezTo>
                  <a:pt x="945" y="255"/>
                  <a:pt x="964" y="259"/>
                  <a:pt x="983" y="259"/>
                </a:cubicBezTo>
                <a:cubicBezTo>
                  <a:pt x="1018" y="259"/>
                  <a:pt x="1051" y="246"/>
                  <a:pt x="1075" y="221"/>
                </a:cubicBezTo>
                <a:cubicBezTo>
                  <a:pt x="1099" y="197"/>
                  <a:pt x="1113" y="164"/>
                  <a:pt x="1113" y="129"/>
                </a:cubicBezTo>
                <a:cubicBezTo>
                  <a:pt x="1113" y="95"/>
                  <a:pt x="1100" y="62"/>
                  <a:pt x="1075" y="38"/>
                </a:cubicBezTo>
                <a:cubicBezTo>
                  <a:pt x="1050" y="14"/>
                  <a:pt x="1018" y="0"/>
                  <a:pt x="983" y="0"/>
                </a:cubicBezTo>
                <a:cubicBezTo>
                  <a:pt x="949" y="0"/>
                  <a:pt x="916" y="13"/>
                  <a:pt x="892" y="38"/>
                </a:cubicBezTo>
                <a:cubicBezTo>
                  <a:pt x="868" y="63"/>
                  <a:pt x="854" y="95"/>
                  <a:pt x="854" y="129"/>
                </a:cubicBezTo>
                <a:cubicBezTo>
                  <a:pt x="854" y="149"/>
                  <a:pt x="858" y="168"/>
                  <a:pt x="866" y="185"/>
                </a:cubicBezTo>
                <a:cubicBezTo>
                  <a:pt x="621" y="431"/>
                  <a:pt x="621" y="431"/>
                  <a:pt x="621" y="431"/>
                </a:cubicBezTo>
                <a:cubicBezTo>
                  <a:pt x="613" y="422"/>
                  <a:pt x="613" y="422"/>
                  <a:pt x="613" y="422"/>
                </a:cubicBezTo>
                <a:cubicBezTo>
                  <a:pt x="599" y="409"/>
                  <a:pt x="582" y="402"/>
                  <a:pt x="563" y="402"/>
                </a:cubicBezTo>
                <a:cubicBezTo>
                  <a:pt x="545" y="402"/>
                  <a:pt x="527" y="409"/>
                  <a:pt x="514" y="422"/>
                </a:cubicBezTo>
                <a:cubicBezTo>
                  <a:pt x="435" y="501"/>
                  <a:pt x="435" y="501"/>
                  <a:pt x="435" y="501"/>
                </a:cubicBezTo>
                <a:cubicBezTo>
                  <a:pt x="422" y="514"/>
                  <a:pt x="415" y="531"/>
                  <a:pt x="415" y="550"/>
                </a:cubicBezTo>
                <a:cubicBezTo>
                  <a:pt x="415" y="569"/>
                  <a:pt x="422" y="586"/>
                  <a:pt x="435" y="599"/>
                </a:cubicBezTo>
                <a:cubicBezTo>
                  <a:pt x="444" y="608"/>
                  <a:pt x="444" y="608"/>
                  <a:pt x="444" y="608"/>
                </a:cubicBezTo>
                <a:cubicBezTo>
                  <a:pt x="198" y="853"/>
                  <a:pt x="198" y="853"/>
                  <a:pt x="198" y="853"/>
                </a:cubicBezTo>
                <a:cubicBezTo>
                  <a:pt x="181" y="845"/>
                  <a:pt x="162" y="841"/>
                  <a:pt x="142" y="841"/>
                </a:cubicBezTo>
                <a:cubicBezTo>
                  <a:pt x="108" y="841"/>
                  <a:pt x="75" y="854"/>
                  <a:pt x="51" y="879"/>
                </a:cubicBezTo>
                <a:cubicBezTo>
                  <a:pt x="0" y="929"/>
                  <a:pt x="0" y="1011"/>
                  <a:pt x="51" y="1062"/>
                </a:cubicBezTo>
                <a:cubicBezTo>
                  <a:pt x="75" y="1086"/>
                  <a:pt x="108" y="1100"/>
                  <a:pt x="142" y="1100"/>
                </a:cubicBezTo>
                <a:cubicBezTo>
                  <a:pt x="177" y="1100"/>
                  <a:pt x="210" y="1086"/>
                  <a:pt x="234" y="1062"/>
                </a:cubicBezTo>
                <a:cubicBezTo>
                  <a:pt x="274" y="1022"/>
                  <a:pt x="282" y="962"/>
                  <a:pt x="259" y="914"/>
                </a:cubicBezTo>
                <a:cubicBezTo>
                  <a:pt x="396" y="778"/>
                  <a:pt x="396" y="778"/>
                  <a:pt x="396" y="778"/>
                </a:cubicBezTo>
                <a:cubicBezTo>
                  <a:pt x="369" y="849"/>
                  <a:pt x="355" y="925"/>
                  <a:pt x="355" y="1003"/>
                </a:cubicBezTo>
                <a:cubicBezTo>
                  <a:pt x="355" y="1128"/>
                  <a:pt x="391" y="1248"/>
                  <a:pt x="460" y="1350"/>
                </a:cubicBezTo>
                <a:cubicBezTo>
                  <a:pt x="447" y="1363"/>
                  <a:pt x="447" y="1363"/>
                  <a:pt x="447" y="1363"/>
                </a:cubicBezTo>
                <a:cubicBezTo>
                  <a:pt x="420" y="1391"/>
                  <a:pt x="420" y="1435"/>
                  <a:pt x="447" y="1462"/>
                </a:cubicBezTo>
                <a:cubicBezTo>
                  <a:pt x="525" y="1540"/>
                  <a:pt x="525" y="1540"/>
                  <a:pt x="525" y="1540"/>
                </a:cubicBezTo>
                <a:cubicBezTo>
                  <a:pt x="538" y="1553"/>
                  <a:pt x="556" y="1561"/>
                  <a:pt x="574" y="1561"/>
                </a:cubicBezTo>
                <a:cubicBezTo>
                  <a:pt x="593" y="1561"/>
                  <a:pt x="610" y="1553"/>
                  <a:pt x="623" y="1540"/>
                </a:cubicBezTo>
                <a:cubicBezTo>
                  <a:pt x="701" y="1462"/>
                  <a:pt x="701" y="1462"/>
                  <a:pt x="701" y="1462"/>
                </a:cubicBezTo>
                <a:cubicBezTo>
                  <a:pt x="729" y="1435"/>
                  <a:pt x="729" y="1391"/>
                  <a:pt x="701" y="1363"/>
                </a:cubicBezTo>
                <a:cubicBezTo>
                  <a:pt x="623" y="1285"/>
                  <a:pt x="623" y="1285"/>
                  <a:pt x="623" y="1285"/>
                </a:cubicBezTo>
                <a:cubicBezTo>
                  <a:pt x="610" y="1272"/>
                  <a:pt x="593" y="1265"/>
                  <a:pt x="574" y="1265"/>
                </a:cubicBezTo>
                <a:cubicBezTo>
                  <a:pt x="556" y="1265"/>
                  <a:pt x="538" y="1272"/>
                  <a:pt x="525" y="1285"/>
                </a:cubicBezTo>
                <a:cubicBezTo>
                  <a:pt x="523" y="1288"/>
                  <a:pt x="523" y="1288"/>
                  <a:pt x="523" y="1288"/>
                </a:cubicBezTo>
                <a:cubicBezTo>
                  <a:pt x="410" y="1105"/>
                  <a:pt x="415" y="870"/>
                  <a:pt x="538" y="693"/>
                </a:cubicBezTo>
                <a:cubicBezTo>
                  <a:pt x="546" y="696"/>
                  <a:pt x="554" y="697"/>
                  <a:pt x="563" y="697"/>
                </a:cubicBezTo>
                <a:cubicBezTo>
                  <a:pt x="581" y="697"/>
                  <a:pt x="599" y="690"/>
                  <a:pt x="612" y="677"/>
                </a:cubicBezTo>
                <a:cubicBezTo>
                  <a:pt x="690" y="599"/>
                  <a:pt x="690" y="599"/>
                  <a:pt x="690" y="599"/>
                </a:cubicBezTo>
                <a:cubicBezTo>
                  <a:pt x="710" y="579"/>
                  <a:pt x="716" y="549"/>
                  <a:pt x="706" y="524"/>
                </a:cubicBezTo>
                <a:cubicBezTo>
                  <a:pt x="883" y="402"/>
                  <a:pt x="1119" y="397"/>
                  <a:pt x="1301" y="509"/>
                </a:cubicBezTo>
                <a:cubicBezTo>
                  <a:pt x="1296" y="514"/>
                  <a:pt x="1296" y="514"/>
                  <a:pt x="1296" y="514"/>
                </a:cubicBezTo>
                <a:cubicBezTo>
                  <a:pt x="1269" y="541"/>
                  <a:pt x="1269" y="586"/>
                  <a:pt x="1296" y="613"/>
                </a:cubicBezTo>
                <a:cubicBezTo>
                  <a:pt x="1374" y="691"/>
                  <a:pt x="1374" y="691"/>
                  <a:pt x="1374" y="691"/>
                </a:cubicBezTo>
                <a:cubicBezTo>
                  <a:pt x="1387" y="704"/>
                  <a:pt x="1405" y="712"/>
                  <a:pt x="1423" y="712"/>
                </a:cubicBezTo>
                <a:cubicBezTo>
                  <a:pt x="1442" y="712"/>
                  <a:pt x="1460" y="704"/>
                  <a:pt x="1473" y="691"/>
                </a:cubicBezTo>
                <a:cubicBezTo>
                  <a:pt x="1551" y="613"/>
                  <a:pt x="1551" y="613"/>
                  <a:pt x="1551" y="613"/>
                </a:cubicBezTo>
                <a:cubicBezTo>
                  <a:pt x="1578" y="586"/>
                  <a:pt x="1578" y="542"/>
                  <a:pt x="1550" y="514"/>
                </a:cubicBezTo>
                <a:close/>
                <a:moveTo>
                  <a:pt x="629" y="1413"/>
                </a:moveTo>
                <a:cubicBezTo>
                  <a:pt x="574" y="1468"/>
                  <a:pt x="574" y="1468"/>
                  <a:pt x="574" y="1468"/>
                </a:cubicBezTo>
                <a:cubicBezTo>
                  <a:pt x="519" y="1413"/>
                  <a:pt x="519" y="1413"/>
                  <a:pt x="519" y="1413"/>
                </a:cubicBezTo>
                <a:cubicBezTo>
                  <a:pt x="574" y="1359"/>
                  <a:pt x="574" y="1359"/>
                  <a:pt x="574" y="1359"/>
                </a:cubicBezTo>
                <a:lnTo>
                  <a:pt x="629" y="1413"/>
                </a:lnTo>
                <a:close/>
                <a:moveTo>
                  <a:pt x="952" y="99"/>
                </a:moveTo>
                <a:cubicBezTo>
                  <a:pt x="960" y="91"/>
                  <a:pt x="971" y="87"/>
                  <a:pt x="983" y="87"/>
                </a:cubicBezTo>
                <a:cubicBezTo>
                  <a:pt x="994" y="87"/>
                  <a:pt x="1005" y="91"/>
                  <a:pt x="1013" y="99"/>
                </a:cubicBezTo>
                <a:cubicBezTo>
                  <a:pt x="1021" y="107"/>
                  <a:pt x="1026" y="118"/>
                  <a:pt x="1026" y="130"/>
                </a:cubicBezTo>
                <a:cubicBezTo>
                  <a:pt x="1026" y="141"/>
                  <a:pt x="1021" y="152"/>
                  <a:pt x="1013" y="160"/>
                </a:cubicBezTo>
                <a:cubicBezTo>
                  <a:pt x="1005" y="168"/>
                  <a:pt x="994" y="173"/>
                  <a:pt x="983" y="173"/>
                </a:cubicBezTo>
                <a:cubicBezTo>
                  <a:pt x="971" y="173"/>
                  <a:pt x="960" y="168"/>
                  <a:pt x="952" y="160"/>
                </a:cubicBezTo>
                <a:cubicBezTo>
                  <a:pt x="944" y="152"/>
                  <a:pt x="940" y="141"/>
                  <a:pt x="940" y="130"/>
                </a:cubicBezTo>
                <a:cubicBezTo>
                  <a:pt x="940" y="118"/>
                  <a:pt x="944" y="108"/>
                  <a:pt x="952" y="99"/>
                </a:cubicBezTo>
                <a:close/>
                <a:moveTo>
                  <a:pt x="173" y="1001"/>
                </a:moveTo>
                <a:cubicBezTo>
                  <a:pt x="165" y="1009"/>
                  <a:pt x="154" y="1013"/>
                  <a:pt x="142" y="1013"/>
                </a:cubicBezTo>
                <a:cubicBezTo>
                  <a:pt x="131" y="1013"/>
                  <a:pt x="120" y="1009"/>
                  <a:pt x="112" y="1001"/>
                </a:cubicBezTo>
                <a:cubicBezTo>
                  <a:pt x="95" y="984"/>
                  <a:pt x="95" y="957"/>
                  <a:pt x="112" y="940"/>
                </a:cubicBezTo>
                <a:cubicBezTo>
                  <a:pt x="120" y="932"/>
                  <a:pt x="131" y="928"/>
                  <a:pt x="142" y="928"/>
                </a:cubicBezTo>
                <a:cubicBezTo>
                  <a:pt x="154" y="928"/>
                  <a:pt x="165" y="932"/>
                  <a:pt x="173" y="940"/>
                </a:cubicBezTo>
                <a:cubicBezTo>
                  <a:pt x="190" y="957"/>
                  <a:pt x="190" y="984"/>
                  <a:pt x="173" y="1001"/>
                </a:cubicBezTo>
                <a:close/>
                <a:moveTo>
                  <a:pt x="563" y="605"/>
                </a:moveTo>
                <a:cubicBezTo>
                  <a:pt x="508" y="550"/>
                  <a:pt x="508" y="550"/>
                  <a:pt x="508" y="550"/>
                </a:cubicBezTo>
                <a:cubicBezTo>
                  <a:pt x="563" y="495"/>
                  <a:pt x="563" y="495"/>
                  <a:pt x="563" y="495"/>
                </a:cubicBezTo>
                <a:cubicBezTo>
                  <a:pt x="617" y="550"/>
                  <a:pt x="617" y="550"/>
                  <a:pt x="617" y="550"/>
                </a:cubicBezTo>
                <a:lnTo>
                  <a:pt x="563" y="605"/>
                </a:lnTo>
                <a:close/>
                <a:moveTo>
                  <a:pt x="1423" y="618"/>
                </a:moveTo>
                <a:cubicBezTo>
                  <a:pt x="1368" y="564"/>
                  <a:pt x="1368" y="564"/>
                  <a:pt x="1368" y="564"/>
                </a:cubicBezTo>
                <a:cubicBezTo>
                  <a:pt x="1423" y="509"/>
                  <a:pt x="1423" y="509"/>
                  <a:pt x="1423" y="509"/>
                </a:cubicBezTo>
                <a:cubicBezTo>
                  <a:pt x="1478" y="564"/>
                  <a:pt x="1478" y="564"/>
                  <a:pt x="1478" y="564"/>
                </a:cubicBezTo>
                <a:lnTo>
                  <a:pt x="1423" y="618"/>
                </a:lnTo>
                <a:close/>
                <a:moveTo>
                  <a:pt x="1423" y="618"/>
                </a:moveTo>
                <a:cubicBezTo>
                  <a:pt x="1423" y="618"/>
                  <a:pt x="1423" y="618"/>
                  <a:pt x="1423" y="618"/>
                </a:cubicBezTo>
              </a:path>
            </a:pathLst>
          </a:custGeom>
          <a:solidFill>
            <a:srgbClr val="F9B359"/>
          </a:solidFill>
          <a:ln>
            <a:noFill/>
          </a:ln>
          <a:effec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2324559" y="286439"/>
            <a:ext cx="6874898" cy="6285122"/>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矩形 2"/>
          <p:cNvSpPr/>
          <p:nvPr/>
        </p:nvSpPr>
        <p:spPr>
          <a:xfrm>
            <a:off x="2148113" y="549276"/>
            <a:ext cx="9348561" cy="5759450"/>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文本框 4"/>
          <p:cNvSpPr txBox="1"/>
          <p:nvPr/>
        </p:nvSpPr>
        <p:spPr>
          <a:xfrm>
            <a:off x="7112393" y="1674079"/>
            <a:ext cx="2316480" cy="521970"/>
          </a:xfrm>
          <a:prstGeom prst="rect">
            <a:avLst/>
          </a:prstGeom>
          <a:noFill/>
        </p:spPr>
        <p:txBody>
          <a:bodyPr wrap="none" rtlCol="0">
            <a:spAutoFit/>
          </a:bodyPr>
          <a:lstStyle/>
          <a:p>
            <a:pPr algn="ctr"/>
            <a:r>
              <a:rPr lang="zh-CN" sz="2800" b="1" dirty="0">
                <a:solidFill>
                  <a:srgbClr val="3F403E"/>
                </a:solidFill>
                <a:latin typeface="+mj-ea"/>
                <a:ea typeface="+mj-ea"/>
              </a:rPr>
              <a:t>开店注意事项</a:t>
            </a:r>
            <a:endParaRPr lang="zh-CN" sz="2800" b="1" dirty="0">
              <a:solidFill>
                <a:srgbClr val="3F403E"/>
              </a:solidFill>
              <a:latin typeface="+mj-ea"/>
              <a:ea typeface="+mj-ea"/>
            </a:endParaRPr>
          </a:p>
        </p:txBody>
      </p:sp>
      <p:sp>
        <p:nvSpPr>
          <p:cNvPr id="6" name="文本框 5"/>
          <p:cNvSpPr txBox="1"/>
          <p:nvPr/>
        </p:nvSpPr>
        <p:spPr>
          <a:xfrm>
            <a:off x="6112766" y="2095699"/>
            <a:ext cx="4505898" cy="755650"/>
          </a:xfrm>
          <a:prstGeom prst="rect">
            <a:avLst/>
          </a:prstGeom>
          <a:noFill/>
        </p:spPr>
        <p:txBody>
          <a:bodyPr wrap="square" rtlCol="0">
            <a:spAutoFit/>
          </a:bodyPr>
          <a:lstStyle/>
          <a:p>
            <a:pPr algn="ctr">
              <a:lnSpc>
                <a:spcPct val="120000"/>
              </a:lnSpc>
            </a:pPr>
            <a:endParaRPr lang="zh-CN" altLang="en-US" b="1" dirty="0">
              <a:solidFill>
                <a:srgbClr val="969F98"/>
              </a:solidFill>
              <a:latin typeface="+mn-ea"/>
            </a:endParaRPr>
          </a:p>
          <a:p>
            <a:pPr algn="ctr">
              <a:lnSpc>
                <a:spcPct val="120000"/>
              </a:lnSpc>
            </a:pPr>
            <a:r>
              <a:rPr lang="zh-CN" altLang="en-US" b="1" dirty="0">
                <a:solidFill>
                  <a:srgbClr val="969F98"/>
                </a:solidFill>
                <a:latin typeface="+mn-ea"/>
              </a:rPr>
              <a:t>  客服  物流</a:t>
            </a:r>
            <a:endParaRPr lang="zh-CN" altLang="en-US" b="1" dirty="0">
              <a:solidFill>
                <a:srgbClr val="969F98"/>
              </a:solidFill>
              <a:latin typeface="+mn-ea"/>
            </a:endParaRPr>
          </a:p>
        </p:txBody>
      </p:sp>
      <p:sp>
        <p:nvSpPr>
          <p:cNvPr id="7" name="文本框 6"/>
          <p:cNvSpPr txBox="1"/>
          <p:nvPr/>
        </p:nvSpPr>
        <p:spPr>
          <a:xfrm>
            <a:off x="4978293" y="1464529"/>
            <a:ext cx="688009" cy="1200329"/>
          </a:xfrm>
          <a:prstGeom prst="rect">
            <a:avLst/>
          </a:prstGeom>
          <a:noFill/>
        </p:spPr>
        <p:txBody>
          <a:bodyPr wrap="none" rtlCol="0">
            <a:spAutoFit/>
          </a:bodyPr>
          <a:lstStyle/>
          <a:p>
            <a:pPr algn="ctr"/>
            <a:r>
              <a:rPr lang="en-US" altLang="zh-CN" sz="7200" spc="-300" dirty="0">
                <a:solidFill>
                  <a:srgbClr val="F9B359"/>
                </a:solidFill>
                <a:latin typeface="+mj-ea"/>
                <a:ea typeface="+mj-ea"/>
              </a:rPr>
              <a:t>1</a:t>
            </a:r>
            <a:endParaRPr lang="zh-CN" altLang="en-US" sz="7200" spc="-300" dirty="0">
              <a:solidFill>
                <a:srgbClr val="F9B359"/>
              </a:solidFill>
              <a:latin typeface="+mj-ea"/>
              <a:ea typeface="+mj-ea"/>
            </a:endParaRPr>
          </a:p>
        </p:txBody>
      </p:sp>
      <p:cxnSp>
        <p:nvCxnSpPr>
          <p:cNvPr id="9" name="直接连接符 8"/>
          <p:cNvCxnSpPr/>
          <p:nvPr/>
        </p:nvCxnSpPr>
        <p:spPr>
          <a:xfrm>
            <a:off x="5917974" y="973142"/>
            <a:ext cx="0" cy="5084758"/>
          </a:xfrm>
          <a:prstGeom prst="line">
            <a:avLst/>
          </a:prstGeom>
          <a:ln>
            <a:solidFill>
              <a:srgbClr val="969F98">
                <a:alpha val="40000"/>
              </a:srgb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467993" y="3025793"/>
            <a:ext cx="1605280" cy="521970"/>
          </a:xfrm>
          <a:prstGeom prst="rect">
            <a:avLst/>
          </a:prstGeom>
          <a:noFill/>
        </p:spPr>
        <p:txBody>
          <a:bodyPr wrap="none" rtlCol="0">
            <a:spAutoFit/>
          </a:bodyPr>
          <a:lstStyle/>
          <a:p>
            <a:pPr algn="ctr"/>
            <a:r>
              <a:rPr lang="zh-CN" sz="2800" b="1" dirty="0">
                <a:solidFill>
                  <a:srgbClr val="3F403E"/>
                </a:solidFill>
                <a:latin typeface="+mj-ea"/>
                <a:ea typeface="+mj-ea"/>
              </a:rPr>
              <a:t>开店实操</a:t>
            </a:r>
            <a:endParaRPr lang="zh-CN" sz="2800" b="1" dirty="0">
              <a:solidFill>
                <a:srgbClr val="3F403E"/>
              </a:solidFill>
              <a:latin typeface="+mj-ea"/>
              <a:ea typeface="+mj-ea"/>
            </a:endParaRPr>
          </a:p>
        </p:txBody>
      </p:sp>
      <p:sp>
        <p:nvSpPr>
          <p:cNvPr id="20" name="文本框 19"/>
          <p:cNvSpPr txBox="1"/>
          <p:nvPr/>
        </p:nvSpPr>
        <p:spPr>
          <a:xfrm>
            <a:off x="6112766" y="3447413"/>
            <a:ext cx="4505898" cy="755650"/>
          </a:xfrm>
          <a:prstGeom prst="rect">
            <a:avLst/>
          </a:prstGeom>
          <a:noFill/>
        </p:spPr>
        <p:txBody>
          <a:bodyPr wrap="square" rtlCol="0">
            <a:spAutoFit/>
          </a:bodyPr>
          <a:lstStyle/>
          <a:p>
            <a:pPr algn="ctr">
              <a:lnSpc>
                <a:spcPct val="120000"/>
              </a:lnSpc>
            </a:pPr>
            <a:endParaRPr lang="zh-CN" b="1" dirty="0">
              <a:solidFill>
                <a:srgbClr val="969F98"/>
              </a:solidFill>
              <a:latin typeface="+mn-ea"/>
            </a:endParaRPr>
          </a:p>
          <a:p>
            <a:pPr algn="ctr">
              <a:lnSpc>
                <a:spcPct val="120000"/>
              </a:lnSpc>
            </a:pPr>
            <a:r>
              <a:rPr lang="zh-CN" b="1" dirty="0">
                <a:solidFill>
                  <a:srgbClr val="969F98"/>
                </a:solidFill>
                <a:latin typeface="+mn-ea"/>
              </a:rPr>
              <a:t>  店内基础信息设置</a:t>
            </a:r>
            <a:endParaRPr lang="zh-CN" b="1" dirty="0">
              <a:solidFill>
                <a:srgbClr val="969F98"/>
              </a:solidFill>
              <a:latin typeface="+mn-ea"/>
            </a:endParaRPr>
          </a:p>
        </p:txBody>
      </p:sp>
      <p:sp>
        <p:nvSpPr>
          <p:cNvPr id="21" name="文本框 20"/>
          <p:cNvSpPr txBox="1"/>
          <p:nvPr/>
        </p:nvSpPr>
        <p:spPr>
          <a:xfrm>
            <a:off x="4978293" y="2816243"/>
            <a:ext cx="688009" cy="1200329"/>
          </a:xfrm>
          <a:prstGeom prst="rect">
            <a:avLst/>
          </a:prstGeom>
          <a:noFill/>
        </p:spPr>
        <p:txBody>
          <a:bodyPr wrap="none" rtlCol="0">
            <a:spAutoFit/>
          </a:bodyPr>
          <a:lstStyle/>
          <a:p>
            <a:pPr algn="ctr"/>
            <a:r>
              <a:rPr lang="en-US" altLang="zh-CN" sz="7200" spc="-300" dirty="0">
                <a:solidFill>
                  <a:srgbClr val="F9B359"/>
                </a:solidFill>
                <a:latin typeface="+mj-ea"/>
                <a:ea typeface="+mj-ea"/>
              </a:rPr>
              <a:t>2</a:t>
            </a:r>
            <a:endParaRPr lang="zh-CN" altLang="en-US" sz="7200" spc="-300" dirty="0">
              <a:solidFill>
                <a:srgbClr val="F9B359"/>
              </a:solidFill>
              <a:latin typeface="+mj-ea"/>
              <a:ea typeface="+mj-ea"/>
            </a:endParaRPr>
          </a:p>
        </p:txBody>
      </p:sp>
      <p:sp>
        <p:nvSpPr>
          <p:cNvPr id="22" name="文本框 21"/>
          <p:cNvSpPr txBox="1"/>
          <p:nvPr/>
        </p:nvSpPr>
        <p:spPr>
          <a:xfrm>
            <a:off x="7467993" y="4377507"/>
            <a:ext cx="1605280" cy="521970"/>
          </a:xfrm>
          <a:prstGeom prst="rect">
            <a:avLst/>
          </a:prstGeom>
          <a:noFill/>
        </p:spPr>
        <p:txBody>
          <a:bodyPr wrap="none" rtlCol="0">
            <a:spAutoFit/>
          </a:bodyPr>
          <a:lstStyle/>
          <a:p>
            <a:pPr algn="ctr"/>
            <a:r>
              <a:rPr lang="zh-CN" sz="2800" b="1" dirty="0">
                <a:solidFill>
                  <a:srgbClr val="3F403E"/>
                </a:solidFill>
                <a:latin typeface="+mj-ea"/>
                <a:ea typeface="+mj-ea"/>
              </a:rPr>
              <a:t>发布商品</a:t>
            </a:r>
            <a:endParaRPr lang="zh-CN" sz="2800" b="1" dirty="0">
              <a:solidFill>
                <a:srgbClr val="3F403E"/>
              </a:solidFill>
              <a:latin typeface="+mj-ea"/>
              <a:ea typeface="+mj-ea"/>
            </a:endParaRPr>
          </a:p>
        </p:txBody>
      </p:sp>
      <p:sp>
        <p:nvSpPr>
          <p:cNvPr id="23" name="文本框 22"/>
          <p:cNvSpPr txBox="1"/>
          <p:nvPr/>
        </p:nvSpPr>
        <p:spPr>
          <a:xfrm>
            <a:off x="6112766" y="4799127"/>
            <a:ext cx="4505898" cy="755650"/>
          </a:xfrm>
          <a:prstGeom prst="rect">
            <a:avLst/>
          </a:prstGeom>
          <a:noFill/>
        </p:spPr>
        <p:txBody>
          <a:bodyPr wrap="square" rtlCol="0">
            <a:spAutoFit/>
          </a:bodyPr>
          <a:lstStyle/>
          <a:p>
            <a:pPr algn="ctr">
              <a:lnSpc>
                <a:spcPct val="120000"/>
              </a:lnSpc>
            </a:pPr>
            <a:endParaRPr lang="zh-CN" altLang="en-US" b="1" dirty="0">
              <a:solidFill>
                <a:srgbClr val="969F98"/>
              </a:solidFill>
              <a:latin typeface="+mn-ea"/>
            </a:endParaRPr>
          </a:p>
          <a:p>
            <a:pPr algn="ctr">
              <a:lnSpc>
                <a:spcPct val="120000"/>
              </a:lnSpc>
            </a:pPr>
            <a:r>
              <a:rPr lang="zh-CN" altLang="en-US" b="1" dirty="0">
                <a:solidFill>
                  <a:srgbClr val="969F98"/>
                </a:solidFill>
                <a:latin typeface="+mn-ea"/>
              </a:rPr>
              <a:t>  图片拍摄 制作 </a:t>
            </a:r>
            <a:r>
              <a:rPr lang="en-US" altLang="zh-CN" b="1" dirty="0">
                <a:solidFill>
                  <a:srgbClr val="969F98"/>
                </a:solidFill>
                <a:latin typeface="+mn-ea"/>
              </a:rPr>
              <a:t> </a:t>
            </a:r>
            <a:endParaRPr lang="zh-CN" altLang="en-US" b="1" dirty="0">
              <a:solidFill>
                <a:srgbClr val="969F98"/>
              </a:solidFill>
              <a:latin typeface="+mn-ea"/>
            </a:endParaRPr>
          </a:p>
        </p:txBody>
      </p:sp>
      <p:sp>
        <p:nvSpPr>
          <p:cNvPr id="24" name="文本框 23"/>
          <p:cNvSpPr txBox="1"/>
          <p:nvPr/>
        </p:nvSpPr>
        <p:spPr>
          <a:xfrm>
            <a:off x="4978293" y="4167957"/>
            <a:ext cx="688009" cy="1200329"/>
          </a:xfrm>
          <a:prstGeom prst="rect">
            <a:avLst/>
          </a:prstGeom>
          <a:noFill/>
        </p:spPr>
        <p:txBody>
          <a:bodyPr wrap="none" rtlCol="0">
            <a:spAutoFit/>
          </a:bodyPr>
          <a:lstStyle/>
          <a:p>
            <a:pPr algn="ctr"/>
            <a:r>
              <a:rPr lang="en-US" altLang="zh-CN" sz="7200" spc="-300" dirty="0">
                <a:solidFill>
                  <a:srgbClr val="F9B359"/>
                </a:solidFill>
                <a:latin typeface="+mj-ea"/>
                <a:ea typeface="+mj-ea"/>
              </a:rPr>
              <a:t>3</a:t>
            </a:r>
            <a:endParaRPr lang="zh-CN" altLang="en-US" sz="7200" spc="-300" dirty="0">
              <a:solidFill>
                <a:srgbClr val="F9B359"/>
              </a:solidFill>
              <a:latin typeface="+mj-ea"/>
              <a:ea typeface="+mj-ea"/>
            </a:endParaRPr>
          </a:p>
        </p:txBody>
      </p:sp>
      <p:sp>
        <p:nvSpPr>
          <p:cNvPr id="2" name="矩形 1"/>
          <p:cNvSpPr/>
          <p:nvPr/>
        </p:nvSpPr>
        <p:spPr>
          <a:xfrm>
            <a:off x="695325" y="1"/>
            <a:ext cx="3325132" cy="6858000"/>
          </a:xfrm>
          <a:prstGeom prst="rect">
            <a:avLst/>
          </a:prstGeom>
          <a:solidFill>
            <a:srgbClr val="F9B359"/>
          </a:solidFill>
          <a:ln>
            <a:noFill/>
          </a:ln>
          <a:effectLst>
            <a:outerShdw blurRad="127000" sx="101000" sy="101000" algn="ctr" rotWithShape="0">
              <a:srgbClr val="969F9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758315" y="1304925"/>
            <a:ext cx="1198245" cy="3996055"/>
          </a:xfrm>
          <a:prstGeom prst="rect">
            <a:avLst/>
          </a:prstGeom>
          <a:noFill/>
        </p:spPr>
        <p:txBody>
          <a:bodyPr vert="eaVert" wrap="square" rtlCol="0">
            <a:spAutoFit/>
          </a:bodyPr>
          <a:p>
            <a:r>
              <a:rPr lang="zh-CN" altLang="en-US" sz="6600">
                <a:latin typeface="+mj-ea"/>
                <a:ea typeface="+mj-ea"/>
              </a:rPr>
              <a:t>学习内容</a:t>
            </a:r>
            <a:endParaRPr lang="zh-CN" altLang="en-US" sz="6600">
              <a:latin typeface="+mj-ea"/>
              <a:ea typeface="+mj-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1000"/>
                                        <p:tgtEl>
                                          <p:spTgt spid="3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1000"/>
                                        <p:tgtEl>
                                          <p:spTgt spid="9"/>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up)">
                                      <p:cBhvr>
                                        <p:cTn id="36" dur="500"/>
                                        <p:tgtEl>
                                          <p:spTgt spid="6"/>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up)">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 grpId="0" animBg="1"/>
      <p:bldP spid="5" grpId="0"/>
      <p:bldP spid="6" grpId="0"/>
      <p:bldP spid="7" grpId="0"/>
      <p:bldP spid="19" grpId="0"/>
      <p:bldP spid="20" grpId="0"/>
      <p:bldP spid="21" grpId="0"/>
      <p:bldP spid="22" grpId="0"/>
      <p:bldP spid="23" grpId="0"/>
      <p:bldP spid="24"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276903" y="1553378"/>
            <a:ext cx="9636084" cy="3751242"/>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2525485" y="955300"/>
            <a:ext cx="7141030" cy="4993807"/>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p:nvSpPr>
        <p:spPr>
          <a:xfrm>
            <a:off x="0" y="2247071"/>
            <a:ext cx="12192000" cy="2363856"/>
          </a:xfrm>
          <a:prstGeom prst="roundRect">
            <a:avLst>
              <a:gd name="adj" fmla="val 0"/>
            </a:avLst>
          </a:prstGeom>
          <a:solidFill>
            <a:srgbClr val="F9B359"/>
          </a:solidFill>
          <a:ln>
            <a:noFill/>
          </a:ln>
          <a:effectLst>
            <a:outerShdw blurRad="254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4987509" y="2751891"/>
            <a:ext cx="2214880" cy="706755"/>
          </a:xfrm>
          <a:prstGeom prst="rect">
            <a:avLst/>
          </a:prstGeom>
          <a:noFill/>
        </p:spPr>
        <p:txBody>
          <a:bodyPr wrap="none" rtlCol="0">
            <a:spAutoFit/>
          </a:bodyPr>
          <a:lstStyle/>
          <a:p>
            <a:pPr algn="ctr"/>
            <a:r>
              <a:rPr lang="zh-CN" sz="4000" b="1" dirty="0">
                <a:solidFill>
                  <a:srgbClr val="FCFCFD"/>
                </a:solidFill>
                <a:latin typeface="+mj-ea"/>
                <a:ea typeface="+mj-ea"/>
              </a:rPr>
              <a:t>客服引流</a:t>
            </a:r>
            <a:endParaRPr lang="zh-CN" sz="4000" b="1" dirty="0">
              <a:solidFill>
                <a:srgbClr val="FCFCFD"/>
              </a:solidFill>
              <a:latin typeface="+mj-ea"/>
              <a:ea typeface="+mj-ea"/>
            </a:endParaRPr>
          </a:p>
        </p:txBody>
      </p:sp>
      <p:sp>
        <p:nvSpPr>
          <p:cNvPr id="9" name="文本框 8"/>
          <p:cNvSpPr txBox="1"/>
          <p:nvPr/>
        </p:nvSpPr>
        <p:spPr>
          <a:xfrm>
            <a:off x="3206602" y="3459777"/>
            <a:ext cx="5776686" cy="1198880"/>
          </a:xfrm>
          <a:prstGeom prst="rect">
            <a:avLst/>
          </a:prstGeom>
          <a:noFill/>
        </p:spPr>
        <p:txBody>
          <a:bodyPr wrap="square" rtlCol="0">
            <a:spAutoFit/>
          </a:bodyPr>
          <a:lstStyle/>
          <a:p>
            <a:pPr algn="ctr"/>
            <a:r>
              <a:rPr lang="zh-CN" dirty="0">
                <a:solidFill>
                  <a:schemeClr val="bg1"/>
                </a:solidFill>
                <a:latin typeface="+mn-ea"/>
              </a:rPr>
              <a:t>拼多多禁止在 聊天过程中发送拼多多网站以外的联系方式</a:t>
            </a:r>
            <a:endParaRPr lang="zh-CN" dirty="0">
              <a:solidFill>
                <a:schemeClr val="bg1"/>
              </a:solidFill>
              <a:latin typeface="+mn-ea"/>
            </a:endParaRPr>
          </a:p>
          <a:p>
            <a:pPr algn="ctr"/>
            <a:r>
              <a:rPr lang="zh-CN" dirty="0">
                <a:solidFill>
                  <a:schemeClr val="bg1"/>
                </a:solidFill>
                <a:latin typeface="+mn-ea"/>
              </a:rPr>
              <a:t>客服的回复率连续一周必须高于</a:t>
            </a:r>
            <a:r>
              <a:rPr lang="en-US" altLang="zh-CN" dirty="0">
                <a:solidFill>
                  <a:schemeClr val="bg1"/>
                </a:solidFill>
                <a:latin typeface="+mn-ea"/>
              </a:rPr>
              <a:t>60</a:t>
            </a:r>
            <a:r>
              <a:rPr lang="zh-CN" altLang="en-US" dirty="0">
                <a:solidFill>
                  <a:schemeClr val="bg1"/>
                </a:solidFill>
                <a:latin typeface="+mn-ea"/>
              </a:rPr>
              <a:t>％否则禁止发新商品一周</a:t>
            </a:r>
            <a:endParaRPr lang="zh-CN" altLang="en-US" dirty="0">
              <a:solidFill>
                <a:schemeClr val="bg1"/>
              </a:solidFill>
              <a:latin typeface="+mn-ea"/>
            </a:endParaRPr>
          </a:p>
        </p:txBody>
      </p:sp>
      <p:sp>
        <p:nvSpPr>
          <p:cNvPr id="5" name="文本框 4"/>
          <p:cNvSpPr txBox="1"/>
          <p:nvPr/>
        </p:nvSpPr>
        <p:spPr>
          <a:xfrm>
            <a:off x="3488905" y="1046742"/>
            <a:ext cx="5212080" cy="1106805"/>
          </a:xfrm>
          <a:prstGeom prst="rect">
            <a:avLst/>
          </a:prstGeom>
          <a:noFill/>
        </p:spPr>
        <p:txBody>
          <a:bodyPr wrap="none" rtlCol="0">
            <a:spAutoFit/>
          </a:bodyPr>
          <a:lstStyle/>
          <a:p>
            <a:pPr algn="ctr"/>
            <a:r>
              <a:rPr lang="zh-CN" altLang="en-US" sz="6600" dirty="0">
                <a:solidFill>
                  <a:srgbClr val="F9B359"/>
                </a:solidFill>
                <a:latin typeface="+mj-ea"/>
                <a:ea typeface="+mj-ea"/>
              </a:rPr>
              <a:t>开店注意事项</a:t>
            </a:r>
            <a:endParaRPr lang="zh-CN" altLang="en-US" sz="6600" dirty="0">
              <a:solidFill>
                <a:srgbClr val="F9B359"/>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1000"/>
                                        <p:tgtEl>
                                          <p:spTgt spid="10"/>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000"/>
                            </p:stCondLst>
                            <p:childTnLst>
                              <p:par>
                                <p:cTn id="25" presetID="21"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2)">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0" grpId="0" animBg="1"/>
      <p:bldP spid="8" grpId="0"/>
      <p:bldP spid="9"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276903" y="1553378"/>
            <a:ext cx="9636084" cy="3751242"/>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2525485" y="955300"/>
            <a:ext cx="7141030" cy="4993807"/>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p:nvSpPr>
        <p:spPr>
          <a:xfrm>
            <a:off x="0" y="2247071"/>
            <a:ext cx="12192000" cy="2363856"/>
          </a:xfrm>
          <a:prstGeom prst="roundRect">
            <a:avLst>
              <a:gd name="adj" fmla="val 0"/>
            </a:avLst>
          </a:prstGeom>
          <a:solidFill>
            <a:srgbClr val="F9B359"/>
          </a:solidFill>
          <a:ln>
            <a:noFill/>
          </a:ln>
          <a:effectLst>
            <a:outerShdw blurRad="254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4987509" y="2751891"/>
            <a:ext cx="2214880" cy="706755"/>
          </a:xfrm>
          <a:prstGeom prst="rect">
            <a:avLst/>
          </a:prstGeom>
          <a:noFill/>
        </p:spPr>
        <p:txBody>
          <a:bodyPr wrap="none" rtlCol="0">
            <a:spAutoFit/>
          </a:bodyPr>
          <a:lstStyle/>
          <a:p>
            <a:pPr algn="ctr"/>
            <a:r>
              <a:rPr lang="zh-CN" sz="4000" b="1" dirty="0">
                <a:solidFill>
                  <a:srgbClr val="FCFCFD"/>
                </a:solidFill>
                <a:latin typeface="+mj-ea"/>
                <a:ea typeface="+mj-ea"/>
              </a:rPr>
              <a:t>发货物流</a:t>
            </a:r>
            <a:endParaRPr lang="zh-CN" sz="4000" b="1" dirty="0">
              <a:solidFill>
                <a:srgbClr val="FCFCFD"/>
              </a:solidFill>
              <a:latin typeface="+mj-ea"/>
              <a:ea typeface="+mj-ea"/>
            </a:endParaRPr>
          </a:p>
        </p:txBody>
      </p:sp>
      <p:sp>
        <p:nvSpPr>
          <p:cNvPr id="9" name="文本框 8"/>
          <p:cNvSpPr txBox="1"/>
          <p:nvPr/>
        </p:nvSpPr>
        <p:spPr>
          <a:xfrm>
            <a:off x="3206602" y="3459777"/>
            <a:ext cx="5776686" cy="706755"/>
          </a:xfrm>
          <a:prstGeom prst="rect">
            <a:avLst/>
          </a:prstGeom>
          <a:noFill/>
        </p:spPr>
        <p:txBody>
          <a:bodyPr wrap="square" rtlCol="0">
            <a:spAutoFit/>
          </a:bodyPr>
          <a:lstStyle/>
          <a:p>
            <a:pPr algn="ctr"/>
            <a:r>
              <a:rPr lang="zh-CN" sz="2000" b="1" dirty="0">
                <a:solidFill>
                  <a:srgbClr val="FCFCFD"/>
                </a:solidFill>
                <a:latin typeface="+mn-ea"/>
              </a:rPr>
              <a:t>拼多多平台的订单必须在</a:t>
            </a:r>
            <a:r>
              <a:rPr lang="en-US" altLang="zh-CN" sz="2000" b="1" dirty="0">
                <a:solidFill>
                  <a:srgbClr val="FCFCFD"/>
                </a:solidFill>
                <a:latin typeface="+mn-ea"/>
              </a:rPr>
              <a:t>24</a:t>
            </a:r>
            <a:r>
              <a:rPr lang="zh-CN" altLang="en-US" sz="2000" b="1" dirty="0">
                <a:solidFill>
                  <a:srgbClr val="FCFCFD"/>
                </a:solidFill>
                <a:latin typeface="+mn-ea"/>
              </a:rPr>
              <a:t>小时产生物流信息</a:t>
            </a:r>
            <a:r>
              <a:rPr lang="en-US" altLang="zh-CN" sz="2000" b="1" dirty="0">
                <a:solidFill>
                  <a:srgbClr val="FCFCFD"/>
                </a:solidFill>
                <a:latin typeface="+mn-ea"/>
              </a:rPr>
              <a:t>48</a:t>
            </a:r>
            <a:r>
              <a:rPr lang="zh-CN" altLang="en-US" sz="2000" b="1" dirty="0">
                <a:solidFill>
                  <a:srgbClr val="FCFCFD"/>
                </a:solidFill>
                <a:latin typeface="+mn-ea"/>
              </a:rPr>
              <a:t>小时内必须发出内发出否则将给与每单</a:t>
            </a:r>
            <a:r>
              <a:rPr lang="en-US" altLang="zh-CN" sz="2000" b="1" dirty="0">
                <a:solidFill>
                  <a:srgbClr val="FCFCFD"/>
                </a:solidFill>
                <a:latin typeface="+mn-ea"/>
              </a:rPr>
              <a:t>5</a:t>
            </a:r>
            <a:r>
              <a:rPr lang="zh-CN" altLang="en-US" sz="2000" b="1" dirty="0">
                <a:solidFill>
                  <a:srgbClr val="FCFCFD"/>
                </a:solidFill>
                <a:latin typeface="+mn-ea"/>
              </a:rPr>
              <a:t>元的罚款</a:t>
            </a:r>
            <a:endParaRPr lang="zh-CN" altLang="en-US" sz="2000" b="1" dirty="0">
              <a:solidFill>
                <a:srgbClr val="FCFCFD"/>
              </a:solidFill>
              <a:latin typeface="+mn-ea"/>
            </a:endParaRPr>
          </a:p>
        </p:txBody>
      </p:sp>
      <p:sp>
        <p:nvSpPr>
          <p:cNvPr id="5" name="文本框 4"/>
          <p:cNvSpPr txBox="1"/>
          <p:nvPr/>
        </p:nvSpPr>
        <p:spPr>
          <a:xfrm>
            <a:off x="3488905" y="1046742"/>
            <a:ext cx="5212080" cy="1106805"/>
          </a:xfrm>
          <a:prstGeom prst="rect">
            <a:avLst/>
          </a:prstGeom>
          <a:noFill/>
        </p:spPr>
        <p:txBody>
          <a:bodyPr wrap="none" rtlCol="0">
            <a:spAutoFit/>
          </a:bodyPr>
          <a:lstStyle/>
          <a:p>
            <a:pPr algn="ctr"/>
            <a:r>
              <a:rPr lang="zh-CN" altLang="en-US" sz="6600" dirty="0">
                <a:solidFill>
                  <a:srgbClr val="F9B359"/>
                </a:solidFill>
                <a:latin typeface="+mj-ea"/>
                <a:ea typeface="+mj-ea"/>
              </a:rPr>
              <a:t>开店注意事项</a:t>
            </a:r>
            <a:endParaRPr lang="zh-CN" altLang="en-US" sz="6600" dirty="0">
              <a:solidFill>
                <a:srgbClr val="F9B359"/>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1000"/>
                                        <p:tgtEl>
                                          <p:spTgt spid="10"/>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000"/>
                            </p:stCondLst>
                            <p:childTnLst>
                              <p:par>
                                <p:cTn id="25" presetID="21"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2)">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7" grpId="0" bldLvl="0" animBg="1"/>
      <p:bldP spid="10" grpId="0" bldLvl="0" animBg="1"/>
      <p:bldP spid="8" grpId="0"/>
      <p:bldP spid="9"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277957" y="1094342"/>
            <a:ext cx="9636084" cy="4702366"/>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1"/>
          <p:cNvSpPr/>
          <p:nvPr/>
        </p:nvSpPr>
        <p:spPr>
          <a:xfrm>
            <a:off x="3742055" y="0"/>
            <a:ext cx="4707890" cy="6858000"/>
          </a:xfrm>
          <a:prstGeom prst="rect">
            <a:avLst/>
          </a:prstGeom>
          <a:solidFill>
            <a:srgbClr val="F9B359"/>
          </a:solidFill>
          <a:ln>
            <a:noFill/>
          </a:ln>
          <a:effectLst>
            <a:outerShdw blurRad="127000" sx="101000" sy="101000" algn="ctr" rotWithShape="0">
              <a:srgbClr val="D5D7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836145" y="1636020"/>
            <a:ext cx="8519710" cy="3585990"/>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ZZZZZZZZZZ</a:t>
            </a:r>
            <a:endParaRPr lang="en-US" altLang="zh-CN"/>
          </a:p>
        </p:txBody>
      </p:sp>
      <p:sp>
        <p:nvSpPr>
          <p:cNvPr id="6" name="文本框 5"/>
          <p:cNvSpPr txBox="1"/>
          <p:nvPr/>
        </p:nvSpPr>
        <p:spPr>
          <a:xfrm>
            <a:off x="5090160" y="1764668"/>
            <a:ext cx="2011680" cy="645160"/>
          </a:xfrm>
          <a:prstGeom prst="rect">
            <a:avLst/>
          </a:prstGeom>
          <a:noFill/>
        </p:spPr>
        <p:txBody>
          <a:bodyPr wrap="none" rtlCol="0">
            <a:spAutoFit/>
          </a:bodyPr>
          <a:lstStyle/>
          <a:p>
            <a:pPr algn="ctr"/>
            <a:r>
              <a:rPr lang="zh-CN" altLang="en-US" sz="3600" b="1" dirty="0">
                <a:solidFill>
                  <a:srgbClr val="3F403E"/>
                </a:solidFill>
                <a:latin typeface="+mj-ea"/>
                <a:ea typeface="+mj-ea"/>
              </a:rPr>
              <a:t>开店实操</a:t>
            </a:r>
            <a:endParaRPr lang="zh-CN" altLang="en-US" sz="3600" b="1" dirty="0">
              <a:solidFill>
                <a:srgbClr val="3F403E"/>
              </a:solidFill>
              <a:latin typeface="+mj-ea"/>
              <a:ea typeface="+mj-ea"/>
            </a:endParaRPr>
          </a:p>
        </p:txBody>
      </p:sp>
      <p:cxnSp>
        <p:nvCxnSpPr>
          <p:cNvPr id="7" name="直接连接符 6"/>
          <p:cNvCxnSpPr/>
          <p:nvPr/>
        </p:nvCxnSpPr>
        <p:spPr>
          <a:xfrm flipH="1">
            <a:off x="4095991" y="2465261"/>
            <a:ext cx="4000015" cy="0"/>
          </a:xfrm>
          <a:prstGeom prst="line">
            <a:avLst/>
          </a:prstGeom>
          <a:ln>
            <a:solidFill>
              <a:srgbClr val="969F98">
                <a:alpha val="50000"/>
              </a:srgb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645025" y="2642870"/>
            <a:ext cx="2708275" cy="368300"/>
          </a:xfrm>
          <a:prstGeom prst="rect">
            <a:avLst/>
          </a:prstGeom>
          <a:noFill/>
        </p:spPr>
        <p:txBody>
          <a:bodyPr wrap="square" rtlCol="0">
            <a:spAutoFit/>
          </a:bodyPr>
          <a:p>
            <a:pPr algn="ctr"/>
            <a:r>
              <a:rPr lang="zh-CN" altLang="en-US"/>
              <a:t>账号注册注意事项</a:t>
            </a:r>
            <a:endParaRPr lang="en-US" altLang="zh-CN"/>
          </a:p>
        </p:txBody>
      </p:sp>
      <p:pic>
        <p:nvPicPr>
          <p:cNvPr id="5" name="图片 4" descr="拼多多 (10)"/>
          <p:cNvPicPr>
            <a:picLocks noChangeAspect="1"/>
          </p:cNvPicPr>
          <p:nvPr/>
        </p:nvPicPr>
        <p:blipFill>
          <a:blip r:embed="rId1"/>
          <a:stretch>
            <a:fillRect/>
          </a:stretch>
        </p:blipFill>
        <p:spPr>
          <a:xfrm>
            <a:off x="2426335" y="3142615"/>
            <a:ext cx="7490460" cy="357378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1"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1000"/>
                                        <p:tgtEl>
                                          <p:spTgt spid="10"/>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3500"/>
                            </p:stCondLst>
                            <p:childTnLst>
                              <p:par>
                                <p:cTn id="24" presetID="16" presetClass="entr" presetSubtype="37"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out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bldLvl="0" animBg="1"/>
      <p:bldP spid="3" grpId="0" bldLvl="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277957" y="1094342"/>
            <a:ext cx="9636084" cy="4702366"/>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1"/>
          <p:cNvSpPr/>
          <p:nvPr/>
        </p:nvSpPr>
        <p:spPr>
          <a:xfrm>
            <a:off x="3742055" y="0"/>
            <a:ext cx="4707890" cy="6858000"/>
          </a:xfrm>
          <a:prstGeom prst="rect">
            <a:avLst/>
          </a:prstGeom>
          <a:solidFill>
            <a:srgbClr val="F9B359"/>
          </a:solidFill>
          <a:ln>
            <a:noFill/>
          </a:ln>
          <a:effectLst>
            <a:outerShdw blurRad="127000" sx="101000" sy="101000" algn="ctr" rotWithShape="0">
              <a:srgbClr val="D5D7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836145" y="1636020"/>
            <a:ext cx="8519710" cy="3585990"/>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ZZZZZZZZZZ</a:t>
            </a:r>
            <a:endParaRPr lang="en-US" altLang="zh-CN"/>
          </a:p>
        </p:txBody>
      </p:sp>
      <p:sp>
        <p:nvSpPr>
          <p:cNvPr id="6" name="文本框 5"/>
          <p:cNvSpPr txBox="1"/>
          <p:nvPr/>
        </p:nvSpPr>
        <p:spPr>
          <a:xfrm>
            <a:off x="5090160" y="1764668"/>
            <a:ext cx="2011680" cy="645160"/>
          </a:xfrm>
          <a:prstGeom prst="rect">
            <a:avLst/>
          </a:prstGeom>
          <a:noFill/>
        </p:spPr>
        <p:txBody>
          <a:bodyPr wrap="none" rtlCol="0">
            <a:spAutoFit/>
          </a:bodyPr>
          <a:lstStyle/>
          <a:p>
            <a:pPr algn="ctr"/>
            <a:r>
              <a:rPr lang="zh-CN" altLang="en-US" sz="3600" b="1" dirty="0">
                <a:solidFill>
                  <a:srgbClr val="3F403E"/>
                </a:solidFill>
                <a:latin typeface="+mj-ea"/>
                <a:ea typeface="+mj-ea"/>
              </a:rPr>
              <a:t>开店实操</a:t>
            </a:r>
            <a:endParaRPr lang="zh-CN" altLang="en-US" sz="3600" b="1" dirty="0">
              <a:solidFill>
                <a:srgbClr val="3F403E"/>
              </a:solidFill>
              <a:latin typeface="+mj-ea"/>
              <a:ea typeface="+mj-ea"/>
            </a:endParaRPr>
          </a:p>
        </p:txBody>
      </p:sp>
      <p:cxnSp>
        <p:nvCxnSpPr>
          <p:cNvPr id="7" name="直接连接符 6"/>
          <p:cNvCxnSpPr/>
          <p:nvPr/>
        </p:nvCxnSpPr>
        <p:spPr>
          <a:xfrm flipH="1">
            <a:off x="4095991" y="2465261"/>
            <a:ext cx="4000015" cy="0"/>
          </a:xfrm>
          <a:prstGeom prst="line">
            <a:avLst/>
          </a:prstGeom>
          <a:ln>
            <a:solidFill>
              <a:srgbClr val="969F98">
                <a:alpha val="50000"/>
              </a:srgbClr>
            </a:solidFill>
          </a:ln>
        </p:spPr>
        <p:style>
          <a:lnRef idx="1">
            <a:schemeClr val="accent1"/>
          </a:lnRef>
          <a:fillRef idx="0">
            <a:schemeClr val="accent1"/>
          </a:fillRef>
          <a:effectRef idx="0">
            <a:schemeClr val="accent1"/>
          </a:effectRef>
          <a:fontRef idx="minor">
            <a:schemeClr val="tx1"/>
          </a:fontRef>
        </p:style>
      </p:cxnSp>
      <p:pic>
        <p:nvPicPr>
          <p:cNvPr id="4" name="图片 3" descr="拼多多 (19)"/>
          <p:cNvPicPr>
            <a:picLocks noChangeAspect="1"/>
          </p:cNvPicPr>
          <p:nvPr/>
        </p:nvPicPr>
        <p:blipFill>
          <a:blip r:embed="rId1"/>
          <a:stretch>
            <a:fillRect/>
          </a:stretch>
        </p:blipFill>
        <p:spPr>
          <a:xfrm>
            <a:off x="2851785" y="3038475"/>
            <a:ext cx="6294755" cy="2855595"/>
          </a:xfrm>
          <a:prstGeom prst="rect">
            <a:avLst/>
          </a:prstGeom>
        </p:spPr>
      </p:pic>
      <p:sp>
        <p:nvSpPr>
          <p:cNvPr id="8" name="文本框 7"/>
          <p:cNvSpPr txBox="1"/>
          <p:nvPr/>
        </p:nvSpPr>
        <p:spPr>
          <a:xfrm>
            <a:off x="4645025" y="2642870"/>
            <a:ext cx="2708275" cy="368300"/>
          </a:xfrm>
          <a:prstGeom prst="rect">
            <a:avLst/>
          </a:prstGeom>
          <a:noFill/>
        </p:spPr>
        <p:txBody>
          <a:bodyPr wrap="square" rtlCol="0">
            <a:spAutoFit/>
          </a:bodyPr>
          <a:p>
            <a:pPr algn="ctr"/>
            <a:r>
              <a:rPr lang="zh-CN" altLang="en-US"/>
              <a:t>账号注册及进入商家后台</a:t>
            </a: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1"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1000"/>
                                        <p:tgtEl>
                                          <p:spTgt spid="10"/>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3500"/>
                            </p:stCondLst>
                            <p:childTnLst>
                              <p:par>
                                <p:cTn id="24" presetID="16" presetClass="entr" presetSubtype="37"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out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bldLvl="0" animBg="1"/>
      <p:bldP spid="3" grpId="0" bldLvl="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277957" y="1094342"/>
            <a:ext cx="9636084" cy="4702366"/>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1"/>
          <p:cNvSpPr/>
          <p:nvPr/>
        </p:nvSpPr>
        <p:spPr>
          <a:xfrm>
            <a:off x="3742055" y="0"/>
            <a:ext cx="4707890" cy="6858000"/>
          </a:xfrm>
          <a:prstGeom prst="rect">
            <a:avLst/>
          </a:prstGeom>
          <a:solidFill>
            <a:srgbClr val="F9B359"/>
          </a:solidFill>
          <a:ln>
            <a:noFill/>
          </a:ln>
          <a:effectLst>
            <a:outerShdw blurRad="127000" sx="101000" sy="101000" algn="ctr" rotWithShape="0">
              <a:srgbClr val="D5D7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836145" y="1636020"/>
            <a:ext cx="8519710" cy="3585990"/>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ZZZZZZZZZZ</a:t>
            </a:r>
            <a:endParaRPr lang="en-US" altLang="zh-CN"/>
          </a:p>
        </p:txBody>
      </p:sp>
      <p:sp>
        <p:nvSpPr>
          <p:cNvPr id="6" name="文本框 5"/>
          <p:cNvSpPr txBox="1"/>
          <p:nvPr/>
        </p:nvSpPr>
        <p:spPr>
          <a:xfrm>
            <a:off x="5090160" y="1764668"/>
            <a:ext cx="2011680" cy="645160"/>
          </a:xfrm>
          <a:prstGeom prst="rect">
            <a:avLst/>
          </a:prstGeom>
          <a:noFill/>
        </p:spPr>
        <p:txBody>
          <a:bodyPr wrap="none" rtlCol="0">
            <a:spAutoFit/>
          </a:bodyPr>
          <a:lstStyle/>
          <a:p>
            <a:pPr algn="ctr"/>
            <a:r>
              <a:rPr lang="zh-CN" altLang="en-US" sz="3600" b="1" dirty="0">
                <a:solidFill>
                  <a:srgbClr val="3F403E"/>
                </a:solidFill>
                <a:latin typeface="+mj-ea"/>
                <a:ea typeface="+mj-ea"/>
              </a:rPr>
              <a:t>开店实操</a:t>
            </a:r>
            <a:endParaRPr lang="zh-CN" altLang="en-US" sz="3600" b="1" dirty="0">
              <a:solidFill>
                <a:srgbClr val="3F403E"/>
              </a:solidFill>
              <a:latin typeface="+mj-ea"/>
              <a:ea typeface="+mj-ea"/>
            </a:endParaRPr>
          </a:p>
        </p:txBody>
      </p:sp>
      <p:cxnSp>
        <p:nvCxnSpPr>
          <p:cNvPr id="7" name="直接连接符 6"/>
          <p:cNvCxnSpPr/>
          <p:nvPr/>
        </p:nvCxnSpPr>
        <p:spPr>
          <a:xfrm flipH="1">
            <a:off x="4095991" y="2465261"/>
            <a:ext cx="4000015" cy="0"/>
          </a:xfrm>
          <a:prstGeom prst="line">
            <a:avLst/>
          </a:prstGeom>
          <a:ln>
            <a:solidFill>
              <a:srgbClr val="969F98">
                <a:alpha val="50000"/>
              </a:srgb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645025" y="2642870"/>
            <a:ext cx="2708275" cy="368300"/>
          </a:xfrm>
          <a:prstGeom prst="rect">
            <a:avLst/>
          </a:prstGeom>
          <a:noFill/>
        </p:spPr>
        <p:txBody>
          <a:bodyPr wrap="square" rtlCol="0">
            <a:spAutoFit/>
          </a:bodyPr>
          <a:p>
            <a:pPr algn="ctr"/>
            <a:r>
              <a:rPr lang="zh-CN" altLang="en-US"/>
              <a:t>选择店铺类型</a:t>
            </a:r>
            <a:endParaRPr lang="zh-CN" altLang="en-US"/>
          </a:p>
        </p:txBody>
      </p:sp>
      <p:pic>
        <p:nvPicPr>
          <p:cNvPr id="4" name="图片 3" descr="拼多多 (6)"/>
          <p:cNvPicPr>
            <a:picLocks noChangeAspect="1"/>
          </p:cNvPicPr>
          <p:nvPr/>
        </p:nvPicPr>
        <p:blipFill>
          <a:blip r:embed="rId1"/>
          <a:stretch>
            <a:fillRect/>
          </a:stretch>
        </p:blipFill>
        <p:spPr>
          <a:xfrm>
            <a:off x="2635885" y="3187700"/>
            <a:ext cx="6918960" cy="33020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1"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1000"/>
                                        <p:tgtEl>
                                          <p:spTgt spid="10"/>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3500"/>
                            </p:stCondLst>
                            <p:childTnLst>
                              <p:par>
                                <p:cTn id="24" presetID="16" presetClass="entr" presetSubtype="37"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out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bldLvl="0" animBg="1"/>
      <p:bldP spid="3" grpId="0" bldLvl="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277957" y="1094342"/>
            <a:ext cx="9636084" cy="4702366"/>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1"/>
          <p:cNvSpPr/>
          <p:nvPr/>
        </p:nvSpPr>
        <p:spPr>
          <a:xfrm>
            <a:off x="3742055" y="0"/>
            <a:ext cx="4707890" cy="6858000"/>
          </a:xfrm>
          <a:prstGeom prst="rect">
            <a:avLst/>
          </a:prstGeom>
          <a:solidFill>
            <a:srgbClr val="F9B359"/>
          </a:solidFill>
          <a:ln>
            <a:noFill/>
          </a:ln>
          <a:effectLst>
            <a:outerShdw blurRad="127000" sx="101000" sy="101000" algn="ctr" rotWithShape="0">
              <a:srgbClr val="D5D7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836145" y="1636020"/>
            <a:ext cx="8519710" cy="3585990"/>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ZZZZZZZZZZ</a:t>
            </a:r>
            <a:endParaRPr lang="en-US" altLang="zh-CN"/>
          </a:p>
        </p:txBody>
      </p:sp>
      <p:sp>
        <p:nvSpPr>
          <p:cNvPr id="6" name="文本框 5"/>
          <p:cNvSpPr txBox="1"/>
          <p:nvPr/>
        </p:nvSpPr>
        <p:spPr>
          <a:xfrm>
            <a:off x="5090160" y="1764668"/>
            <a:ext cx="2011680" cy="645160"/>
          </a:xfrm>
          <a:prstGeom prst="rect">
            <a:avLst/>
          </a:prstGeom>
          <a:noFill/>
        </p:spPr>
        <p:txBody>
          <a:bodyPr wrap="none" rtlCol="0">
            <a:spAutoFit/>
          </a:bodyPr>
          <a:lstStyle/>
          <a:p>
            <a:pPr algn="ctr"/>
            <a:r>
              <a:rPr lang="zh-CN" altLang="en-US" sz="3600" b="1" dirty="0">
                <a:solidFill>
                  <a:srgbClr val="3F403E"/>
                </a:solidFill>
                <a:latin typeface="+mj-ea"/>
                <a:ea typeface="+mj-ea"/>
              </a:rPr>
              <a:t>开店实操</a:t>
            </a:r>
            <a:endParaRPr lang="zh-CN" altLang="en-US" sz="3600" b="1" dirty="0">
              <a:solidFill>
                <a:srgbClr val="3F403E"/>
              </a:solidFill>
              <a:latin typeface="+mj-ea"/>
              <a:ea typeface="+mj-ea"/>
            </a:endParaRPr>
          </a:p>
        </p:txBody>
      </p:sp>
      <p:cxnSp>
        <p:nvCxnSpPr>
          <p:cNvPr id="7" name="直接连接符 6"/>
          <p:cNvCxnSpPr/>
          <p:nvPr/>
        </p:nvCxnSpPr>
        <p:spPr>
          <a:xfrm flipH="1">
            <a:off x="4095991" y="2465261"/>
            <a:ext cx="4000015" cy="0"/>
          </a:xfrm>
          <a:prstGeom prst="line">
            <a:avLst/>
          </a:prstGeom>
          <a:ln>
            <a:solidFill>
              <a:srgbClr val="969F98">
                <a:alpha val="50000"/>
              </a:srgb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645025" y="2642870"/>
            <a:ext cx="2708275" cy="368300"/>
          </a:xfrm>
          <a:prstGeom prst="rect">
            <a:avLst/>
          </a:prstGeom>
          <a:noFill/>
        </p:spPr>
        <p:txBody>
          <a:bodyPr wrap="square" rtlCol="0">
            <a:spAutoFit/>
          </a:bodyPr>
          <a:p>
            <a:pPr algn="ctr"/>
            <a:r>
              <a:rPr lang="zh-CN" altLang="en-US"/>
              <a:t>选择店铺类型</a:t>
            </a:r>
            <a:endParaRPr lang="zh-CN" altLang="en-US"/>
          </a:p>
        </p:txBody>
      </p:sp>
      <p:pic>
        <p:nvPicPr>
          <p:cNvPr id="5" name="图片 4" descr="拼多多 (21)"/>
          <p:cNvPicPr>
            <a:picLocks noChangeAspect="1"/>
          </p:cNvPicPr>
          <p:nvPr/>
        </p:nvPicPr>
        <p:blipFill>
          <a:blip r:embed="rId1"/>
          <a:stretch>
            <a:fillRect/>
          </a:stretch>
        </p:blipFill>
        <p:spPr>
          <a:xfrm>
            <a:off x="2897505" y="3090545"/>
            <a:ext cx="6203950" cy="35839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1"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1000"/>
                                        <p:tgtEl>
                                          <p:spTgt spid="10"/>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3500"/>
                            </p:stCondLst>
                            <p:childTnLst>
                              <p:par>
                                <p:cTn id="24" presetID="16" presetClass="entr" presetSubtype="37"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out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bldLvl="0" animBg="1"/>
      <p:bldP spid="3" grpId="0" bldLvl="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276903" y="1553378"/>
            <a:ext cx="9636084" cy="3751242"/>
          </a:xfrm>
          <a:prstGeom prst="rect">
            <a:avLst/>
          </a:prstGeom>
          <a:noFill/>
          <a:ln w="25400">
            <a:solidFill>
              <a:srgbClr val="3F403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2525485" y="955300"/>
            <a:ext cx="7141030" cy="4993807"/>
          </a:xfrm>
          <a:prstGeom prst="rect">
            <a:avLst/>
          </a:prstGeom>
          <a:solidFill>
            <a:srgbClr val="FCFCFD"/>
          </a:solidFill>
          <a:ln>
            <a:noFill/>
          </a:ln>
          <a:effectLst>
            <a:outerShdw blurRad="254000" dist="38100" dir="5400000" algn="t" rotWithShape="0">
              <a:srgbClr val="969F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p:nvSpPr>
        <p:spPr>
          <a:xfrm>
            <a:off x="0" y="2247071"/>
            <a:ext cx="12192000" cy="2363856"/>
          </a:xfrm>
          <a:prstGeom prst="roundRect">
            <a:avLst>
              <a:gd name="adj" fmla="val 0"/>
            </a:avLst>
          </a:prstGeom>
          <a:solidFill>
            <a:srgbClr val="F9B359"/>
          </a:solidFill>
          <a:ln>
            <a:noFill/>
          </a:ln>
          <a:effectLst>
            <a:outerShdw blurRad="254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4987509" y="2751891"/>
            <a:ext cx="2214880" cy="706755"/>
          </a:xfrm>
          <a:prstGeom prst="rect">
            <a:avLst/>
          </a:prstGeom>
          <a:noFill/>
        </p:spPr>
        <p:txBody>
          <a:bodyPr wrap="none" rtlCol="0">
            <a:spAutoFit/>
          </a:bodyPr>
          <a:lstStyle/>
          <a:p>
            <a:pPr algn="ctr"/>
            <a:r>
              <a:rPr lang="zh-CN" sz="4000" b="1" dirty="0">
                <a:solidFill>
                  <a:srgbClr val="FCFCFD"/>
                </a:solidFill>
                <a:latin typeface="+mj-ea"/>
                <a:ea typeface="+mj-ea"/>
              </a:rPr>
              <a:t>店铺名称</a:t>
            </a:r>
            <a:endParaRPr lang="zh-CN" sz="4000" b="1" dirty="0">
              <a:solidFill>
                <a:srgbClr val="FCFCFD"/>
              </a:solidFill>
              <a:latin typeface="+mj-ea"/>
              <a:ea typeface="+mj-ea"/>
            </a:endParaRPr>
          </a:p>
        </p:txBody>
      </p:sp>
      <p:sp>
        <p:nvSpPr>
          <p:cNvPr id="9" name="文本框 8"/>
          <p:cNvSpPr txBox="1"/>
          <p:nvPr/>
        </p:nvSpPr>
        <p:spPr>
          <a:xfrm>
            <a:off x="3206602" y="3459777"/>
            <a:ext cx="5776686" cy="645160"/>
          </a:xfrm>
          <a:prstGeom prst="rect">
            <a:avLst/>
          </a:prstGeom>
          <a:noFill/>
        </p:spPr>
        <p:txBody>
          <a:bodyPr wrap="square" rtlCol="0">
            <a:spAutoFit/>
          </a:bodyPr>
          <a:lstStyle/>
          <a:p>
            <a:pPr algn="ctr"/>
            <a:r>
              <a:rPr lang="zh-CN" dirty="0">
                <a:solidFill>
                  <a:srgbClr val="FCFCFD"/>
                </a:solidFill>
                <a:latin typeface="+mn-ea"/>
              </a:rPr>
              <a:t>拼多多店铺的名称是唯一性的注册时一定要想好自己做哪方面的商品 （店铺名字无法修改）</a:t>
            </a:r>
            <a:endParaRPr lang="zh-CN" dirty="0">
              <a:solidFill>
                <a:srgbClr val="FCFCFD"/>
              </a:solidFill>
              <a:latin typeface="+mn-ea"/>
            </a:endParaRPr>
          </a:p>
        </p:txBody>
      </p:sp>
      <p:sp>
        <p:nvSpPr>
          <p:cNvPr id="5" name="文本框 4"/>
          <p:cNvSpPr txBox="1"/>
          <p:nvPr/>
        </p:nvSpPr>
        <p:spPr>
          <a:xfrm>
            <a:off x="4327105" y="1046742"/>
            <a:ext cx="3535680" cy="1106805"/>
          </a:xfrm>
          <a:prstGeom prst="rect">
            <a:avLst/>
          </a:prstGeom>
          <a:noFill/>
        </p:spPr>
        <p:txBody>
          <a:bodyPr wrap="none" rtlCol="0">
            <a:spAutoFit/>
          </a:bodyPr>
          <a:lstStyle/>
          <a:p>
            <a:pPr algn="ctr"/>
            <a:r>
              <a:rPr lang="zh-CN" sz="6600" dirty="0">
                <a:solidFill>
                  <a:srgbClr val="F9B359"/>
                </a:solidFill>
                <a:latin typeface="+mj-ea"/>
                <a:ea typeface="+mj-ea"/>
              </a:rPr>
              <a:t>店铺信息</a:t>
            </a:r>
            <a:endParaRPr lang="zh-CN" sz="6600" dirty="0">
              <a:solidFill>
                <a:srgbClr val="F9B359"/>
              </a:solidFill>
              <a:latin typeface="+mj-ea"/>
              <a:ea typeface="+mj-ea"/>
            </a:endParaRPr>
          </a:p>
        </p:txBody>
      </p:sp>
      <p:sp>
        <p:nvSpPr>
          <p:cNvPr id="16" name="文本框 15"/>
          <p:cNvSpPr txBox="1"/>
          <p:nvPr/>
        </p:nvSpPr>
        <p:spPr>
          <a:xfrm>
            <a:off x="2667215" y="5172309"/>
            <a:ext cx="6855460" cy="368300"/>
          </a:xfrm>
          <a:prstGeom prst="rect">
            <a:avLst/>
          </a:prstGeom>
          <a:noFill/>
        </p:spPr>
        <p:txBody>
          <a:bodyPr wrap="none" rtlCol="0">
            <a:spAutoFit/>
          </a:bodyPr>
          <a:lstStyle/>
          <a:p>
            <a:pPr algn="ctr"/>
            <a:r>
              <a:rPr lang="zh-CN" dirty="0">
                <a:solidFill>
                  <a:srgbClr val="969F98"/>
                </a:solidFill>
                <a:latin typeface="+mn-ea"/>
              </a:rPr>
              <a:t>店铺名字中禁止出现旗舰 专营 专卖 拼多多特权 拼多多授权等文字</a:t>
            </a:r>
            <a:endParaRPr lang="zh-CN" dirty="0">
              <a:solidFill>
                <a:srgbClr val="969F98"/>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1000"/>
                                        <p:tgtEl>
                                          <p:spTgt spid="10"/>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000"/>
                            </p:stCondLst>
                            <p:childTnLst>
                              <p:par>
                                <p:cTn id="25" presetID="21"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2)">
                                      <p:cBhvr>
                                        <p:cTn id="27" dur="10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0" grpId="0" animBg="1"/>
      <p:bldP spid="8" grpId="0"/>
      <p:bldP spid="9" grpId="0"/>
      <p:bldP spid="5" grpId="0"/>
      <p:bldP spid="16" grpId="0"/>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6.xml><?xml version="1.0" encoding="utf-8"?>
<p:tagLst xmlns:p="http://schemas.openxmlformats.org/presentationml/2006/main">
  <p:tag name="PA" val="v4.0.0"/>
</p:tagLst>
</file>

<file path=ppt/tags/tag17.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第一PPT，www.1ppt.com">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渐变模板字体">
      <a:majorFont>
        <a:latin typeface="等线 Light"/>
        <a:ea typeface="微软雅黑"/>
        <a:cs typeface=""/>
      </a:majorFont>
      <a:minorFont>
        <a:latin typeface="等线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1230</Words>
  <Application>WPS 演示</Application>
  <PresentationFormat>自定义</PresentationFormat>
  <Paragraphs>147</Paragraphs>
  <Slides>19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Arial</vt:lpstr>
      <vt:lpstr>宋体</vt:lpstr>
      <vt:lpstr>Wingdings</vt:lpstr>
      <vt:lpstr>Calibri</vt:lpstr>
      <vt:lpstr>等线 Light</vt:lpstr>
      <vt:lpstr>微软雅黑</vt:lpstr>
      <vt:lpstr>微软雅黑 Light</vt:lpstr>
      <vt:lpstr>Arial Unicode MS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子母排版</dc:title>
  <dc:creator>第一PPT模板网-WWW.1PPT.COM</dc:creator>
  <cp:keywords>第一PPT模板网-WWW.1PPT.COM</cp:keywords>
  <cp:lastModifiedBy>Silence..</cp:lastModifiedBy>
  <cp:revision>112</cp:revision>
  <dcterms:created xsi:type="dcterms:W3CDTF">2017-09-03T02:38:00Z</dcterms:created>
  <dcterms:modified xsi:type="dcterms:W3CDTF">2020-08-05T15:27:59Z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